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68" r:id="rId4"/>
    <p:sldId id="275" r:id="rId5"/>
    <p:sldId id="274" r:id="rId6"/>
    <p:sldId id="278" r:id="rId7"/>
    <p:sldId id="279" r:id="rId8"/>
    <p:sldId id="280" r:id="rId9"/>
    <p:sldId id="281" r:id="rId10"/>
    <p:sldId id="282" r:id="rId11"/>
    <p:sldId id="27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A0"/>
    <a:srgbClr val="FFF700"/>
    <a:srgbClr val="009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34" y="240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820088" y="2723523"/>
            <a:ext cx="105518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APLIKASI BERBASIS WEBSITE TIM PENGGERAK PEMBERDAYAAN KESEJAHTERAAN KELUARGA (TPPKK) KABUPATEN WONOGIRI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2084366" y="4433306"/>
            <a:ext cx="767983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 err="1"/>
              <a:t>Disusun</a:t>
            </a:r>
            <a:r>
              <a:rPr lang="en-US" sz="2800" b="1" dirty="0"/>
              <a:t> oleh :</a:t>
            </a:r>
          </a:p>
          <a:p>
            <a:pPr algn="ctr"/>
            <a:r>
              <a:rPr lang="en-US" sz="2800" b="1" dirty="0"/>
              <a:t>Wahyu Adi Kusuma - 24060117120044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A3CBA-3891-4E5D-AFCC-311036CF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69" y="763671"/>
            <a:ext cx="1516226" cy="1485901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4B49999C-9AA4-4F81-BAB2-1B35DE17F4ED}"/>
              </a:ext>
            </a:extLst>
          </p:cNvPr>
          <p:cNvSpPr/>
          <p:nvPr/>
        </p:nvSpPr>
        <p:spPr>
          <a:xfrm rot="5400000" flipV="1">
            <a:off x="8469854" y="-64548"/>
            <a:ext cx="3664774" cy="3779521"/>
          </a:xfrm>
          <a:prstGeom prst="rt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E56F165D-D1A0-4C12-93F0-45C42BCDCC75}"/>
              </a:ext>
            </a:extLst>
          </p:cNvPr>
          <p:cNvSpPr/>
          <p:nvPr/>
        </p:nvSpPr>
        <p:spPr>
          <a:xfrm rot="5400000" flipH="1">
            <a:off x="30457" y="3135852"/>
            <a:ext cx="3664774" cy="3779521"/>
          </a:xfrm>
          <a:prstGeom prst="rt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061846-AB8F-48B0-9EB4-18ACBC5AF751}"/>
              </a:ext>
            </a:extLst>
          </p:cNvPr>
          <p:cNvSpPr/>
          <p:nvPr/>
        </p:nvSpPr>
        <p:spPr>
          <a:xfrm>
            <a:off x="10058400" y="6680200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D85564-D105-4A13-8A4E-81CB6D41D6CB}"/>
              </a:ext>
            </a:extLst>
          </p:cNvPr>
          <p:cNvSpPr/>
          <p:nvPr/>
        </p:nvSpPr>
        <p:spPr>
          <a:xfrm>
            <a:off x="0" y="-17281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512004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Class Diagram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239E6-60A1-44B6-B787-7593A23ECE6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1" b="2884"/>
          <a:stretch/>
        </p:blipFill>
        <p:spPr bwMode="auto">
          <a:xfrm>
            <a:off x="3377881" y="1346280"/>
            <a:ext cx="5436235" cy="52984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5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Demo </a:t>
            </a:r>
            <a:r>
              <a:rPr lang="en-US" sz="4400" dirty="0" err="1">
                <a:latin typeface="+mj-lt"/>
              </a:rPr>
              <a:t>Aplikasi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3886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436FF-37E1-4037-85D5-C73DD5A7E23D}"/>
              </a:ext>
            </a:extLst>
          </p:cNvPr>
          <p:cNvGrpSpPr/>
          <p:nvPr/>
        </p:nvGrpSpPr>
        <p:grpSpPr>
          <a:xfrm>
            <a:off x="2095500" y="1637504"/>
            <a:ext cx="8801100" cy="4530337"/>
            <a:chOff x="1690007" y="1826013"/>
            <a:chExt cx="9244693" cy="4895462"/>
          </a:xfrm>
        </p:grpSpPr>
        <p:grpSp>
          <p:nvGrpSpPr>
            <p:cNvPr id="8" name="Google Shape;311;p36">
              <a:extLst>
                <a:ext uri="{FF2B5EF4-FFF2-40B4-BE49-F238E27FC236}">
                  <a16:creationId xmlns:a16="http://schemas.microsoft.com/office/drawing/2014/main" id="{DF62D4E9-7DDC-4CF5-A951-C7D839AE7972}"/>
                </a:ext>
              </a:extLst>
            </p:cNvPr>
            <p:cNvGrpSpPr/>
            <p:nvPr/>
          </p:nvGrpSpPr>
          <p:grpSpPr>
            <a:xfrm>
              <a:off x="1690007" y="1826013"/>
              <a:ext cx="9244693" cy="4895462"/>
              <a:chOff x="1177450" y="241631"/>
              <a:chExt cx="6173152" cy="3616776"/>
            </a:xfrm>
          </p:grpSpPr>
          <p:sp>
            <p:nvSpPr>
              <p:cNvPr id="9" name="Google Shape;312;p36">
                <a:extLst>
                  <a:ext uri="{FF2B5EF4-FFF2-40B4-BE49-F238E27FC236}">
                    <a16:creationId xmlns:a16="http://schemas.microsoft.com/office/drawing/2014/main" id="{D1BB2A68-38E1-4985-90A5-5F629C7DF239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313;p36">
                <a:extLst>
                  <a:ext uri="{FF2B5EF4-FFF2-40B4-BE49-F238E27FC236}">
                    <a16:creationId xmlns:a16="http://schemas.microsoft.com/office/drawing/2014/main" id="{65B66336-C343-40BB-BC01-F72261DEE6E7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14;p36">
                <a:extLst>
                  <a:ext uri="{FF2B5EF4-FFF2-40B4-BE49-F238E27FC236}">
                    <a16:creationId xmlns:a16="http://schemas.microsoft.com/office/drawing/2014/main" id="{7F254F1B-9349-44C1-9831-E7D80086DCB4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315;p36">
                <a:extLst>
                  <a:ext uri="{FF2B5EF4-FFF2-40B4-BE49-F238E27FC236}">
                    <a16:creationId xmlns:a16="http://schemas.microsoft.com/office/drawing/2014/main" id="{17CE3A6B-FC99-4CBA-A76F-F067EBFE23C1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54714A-7BD9-49E9-BA14-E24CFFE1B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150" y="2114551"/>
              <a:ext cx="7181849" cy="4105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6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TERIMA </a:t>
            </a:r>
            <a:r>
              <a:rPr lang="en-US" sz="5400" dirty="0">
                <a:latin typeface="+mj-lt"/>
              </a:rPr>
              <a:t>KASIH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3274" y="389190"/>
            <a:ext cx="5280708" cy="4917404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3488771" y="573314"/>
            <a:ext cx="4789714" cy="4542972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73730-A4BE-42E7-91CA-00107D9C1193}"/>
              </a:ext>
            </a:extLst>
          </p:cNvPr>
          <p:cNvSpPr txBox="1"/>
          <p:nvPr/>
        </p:nvSpPr>
        <p:spPr>
          <a:xfrm>
            <a:off x="2256083" y="6312412"/>
            <a:ext cx="7679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Ada </a:t>
            </a:r>
            <a:r>
              <a:rPr lang="en-US" sz="2800" b="1" dirty="0" err="1"/>
              <a:t>pertanyaan</a:t>
            </a:r>
            <a:r>
              <a:rPr lang="en-US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416021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err="1">
                <a:latin typeface="+mj-lt"/>
              </a:rPr>
              <a:t>Profil</a:t>
            </a:r>
            <a:r>
              <a:rPr lang="en-US" sz="4400" dirty="0">
                <a:latin typeface="+mj-lt"/>
              </a:rPr>
              <a:t> </a:t>
            </a:r>
            <a:r>
              <a:rPr lang="en-US" sz="4400" dirty="0" err="1">
                <a:latin typeface="+mj-lt"/>
              </a:rPr>
              <a:t>Instansi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A6E799-2693-412B-B28E-F891FD168AC8}"/>
              </a:ext>
            </a:extLst>
          </p:cNvPr>
          <p:cNvSpPr txBox="1"/>
          <p:nvPr/>
        </p:nvSpPr>
        <p:spPr>
          <a:xfrm>
            <a:off x="1754520" y="1645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Dinas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Komunikasi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dan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Informatika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Kabupaten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Wonogiri</a:t>
            </a:r>
            <a:endParaRPr lang="id-ID" b="0" dirty="0">
              <a:solidFill>
                <a:schemeClr val="tx1"/>
              </a:solidFill>
              <a:effectLst/>
              <a:latin typeface="Proxima Nova Alt Ligh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D23CBD-6F9A-43E2-80E2-E68430DEBD1C}"/>
              </a:ext>
            </a:extLst>
          </p:cNvPr>
          <p:cNvSpPr txBox="1"/>
          <p:nvPr/>
        </p:nvSpPr>
        <p:spPr>
          <a:xfrm>
            <a:off x="1740692" y="45773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i="0" dirty="0">
                <a:effectLst/>
                <a:latin typeface="Proxima Nova Alt Light"/>
              </a:rPr>
              <a:t>diskominfo@wonogirikab.go.id</a:t>
            </a:r>
            <a:endParaRPr lang="id-ID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E6DCF-C680-4F1D-BCEE-D0448C37E0C3}"/>
              </a:ext>
            </a:extLst>
          </p:cNvPr>
          <p:cNvGrpSpPr/>
          <p:nvPr/>
        </p:nvGrpSpPr>
        <p:grpSpPr>
          <a:xfrm>
            <a:off x="742950" y="3293425"/>
            <a:ext cx="912813" cy="911225"/>
            <a:chOff x="9167742" y="3612823"/>
            <a:chExt cx="912813" cy="9112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19752F7-ECD8-418C-B958-A3695DB61C0B}"/>
                </a:ext>
              </a:extLst>
            </p:cNvPr>
            <p:cNvGrpSpPr/>
            <p:nvPr/>
          </p:nvGrpSpPr>
          <p:grpSpPr>
            <a:xfrm>
              <a:off x="9167742" y="3612823"/>
              <a:ext cx="912813" cy="911225"/>
              <a:chOff x="9922668" y="3018977"/>
              <a:chExt cx="912813" cy="911225"/>
            </a:xfrm>
          </p:grpSpPr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B41BAA23-7549-4718-B9DB-BF402B389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2668" y="3018977"/>
                <a:ext cx="912813" cy="911225"/>
              </a:xfrm>
              <a:custGeom>
                <a:avLst/>
                <a:gdLst>
                  <a:gd name="T0" fmla="*/ 62 w 510"/>
                  <a:gd name="T1" fmla="*/ 143 h 510"/>
                  <a:gd name="T2" fmla="*/ 367 w 510"/>
                  <a:gd name="T3" fmla="*/ 61 h 510"/>
                  <a:gd name="T4" fmla="*/ 449 w 510"/>
                  <a:gd name="T5" fmla="*/ 366 h 510"/>
                  <a:gd name="T6" fmla="*/ 144 w 510"/>
                  <a:gd name="T7" fmla="*/ 448 h 510"/>
                  <a:gd name="T8" fmla="*/ 62 w 510"/>
                  <a:gd name="T9" fmla="*/ 143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510">
                    <a:moveTo>
                      <a:pt x="62" y="143"/>
                    </a:moveTo>
                    <a:cubicBezTo>
                      <a:pt x="124" y="36"/>
                      <a:pt x="260" y="0"/>
                      <a:pt x="367" y="61"/>
                    </a:cubicBezTo>
                    <a:cubicBezTo>
                      <a:pt x="474" y="123"/>
                      <a:pt x="510" y="260"/>
                      <a:pt x="449" y="366"/>
                    </a:cubicBezTo>
                    <a:cubicBezTo>
                      <a:pt x="387" y="473"/>
                      <a:pt x="250" y="510"/>
                      <a:pt x="144" y="448"/>
                    </a:cubicBezTo>
                    <a:cubicBezTo>
                      <a:pt x="37" y="386"/>
                      <a:pt x="0" y="250"/>
                      <a:pt x="62" y="1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5F81519-EC1C-4BDE-AB90-2FE609C69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9939" y="3313343"/>
                <a:ext cx="322493" cy="322493"/>
              </a:xfrm>
              <a:prstGeom prst="rect">
                <a:avLst/>
              </a:prstGeom>
              <a:noFill/>
            </p:spPr>
          </p:pic>
        </p:grp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1CE76FDD-E85D-417B-8EFB-DF939147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0448" y="3674735"/>
              <a:ext cx="787400" cy="787400"/>
            </a:xfrm>
            <a:custGeom>
              <a:avLst/>
              <a:gdLst>
                <a:gd name="T0" fmla="*/ 62 w 510"/>
                <a:gd name="T1" fmla="*/ 367 h 510"/>
                <a:gd name="T2" fmla="*/ 144 w 510"/>
                <a:gd name="T3" fmla="*/ 62 h 510"/>
                <a:gd name="T4" fmla="*/ 449 w 510"/>
                <a:gd name="T5" fmla="*/ 144 h 510"/>
                <a:gd name="T6" fmla="*/ 367 w 510"/>
                <a:gd name="T7" fmla="*/ 449 h 510"/>
                <a:gd name="T8" fmla="*/ 62 w 510"/>
                <a:gd name="T9" fmla="*/ 36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10">
                  <a:moveTo>
                    <a:pt x="62" y="367"/>
                  </a:moveTo>
                  <a:cubicBezTo>
                    <a:pt x="0" y="260"/>
                    <a:pt x="37" y="124"/>
                    <a:pt x="144" y="62"/>
                  </a:cubicBezTo>
                  <a:cubicBezTo>
                    <a:pt x="250" y="0"/>
                    <a:pt x="387" y="37"/>
                    <a:pt x="449" y="144"/>
                  </a:cubicBezTo>
                  <a:cubicBezTo>
                    <a:pt x="510" y="251"/>
                    <a:pt x="474" y="387"/>
                    <a:pt x="367" y="449"/>
                  </a:cubicBezTo>
                  <a:cubicBezTo>
                    <a:pt x="260" y="510"/>
                    <a:pt x="124" y="474"/>
                    <a:pt x="62" y="36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6739F09-3C62-48CA-880A-95EC2AF8223A}"/>
              </a:ext>
            </a:extLst>
          </p:cNvPr>
          <p:cNvSpPr txBox="1"/>
          <p:nvPr/>
        </p:nvSpPr>
        <p:spPr>
          <a:xfrm>
            <a:off x="1754520" y="2580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id-ID" b="0" dirty="0">
                <a:solidFill>
                  <a:schemeClr val="tx1"/>
                </a:solidFill>
                <a:effectLst/>
                <a:latin typeface="Proxima Nova Alt Light"/>
              </a:rPr>
              <a:t>Jln. Kabupaten No. 5, Wonogiri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7C4FFA7-658E-43E3-8022-A827A7FD012F}"/>
              </a:ext>
            </a:extLst>
          </p:cNvPr>
          <p:cNvSpPr txBox="1"/>
          <p:nvPr/>
        </p:nvSpPr>
        <p:spPr>
          <a:xfrm>
            <a:off x="1740692" y="3578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id-ID" b="0" i="0" dirty="0">
                <a:effectLst/>
                <a:latin typeface="Proxima Nova Alt Light"/>
              </a:rPr>
              <a:t>(0273) 321002</a:t>
            </a:r>
            <a:endParaRPr lang="id-ID" b="0" dirty="0">
              <a:effectLst/>
              <a:latin typeface="Proxima Nova Alt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F9A1E2-2659-4C49-B1E5-BB83EFDA0C5F}"/>
              </a:ext>
            </a:extLst>
          </p:cNvPr>
          <p:cNvGrpSpPr/>
          <p:nvPr/>
        </p:nvGrpSpPr>
        <p:grpSpPr>
          <a:xfrm>
            <a:off x="739129" y="1393102"/>
            <a:ext cx="912813" cy="911225"/>
            <a:chOff x="765173" y="1559095"/>
            <a:chExt cx="912813" cy="911225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2C32CA0B-9413-45D1-BFB3-119A60912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3" y="1559095"/>
              <a:ext cx="912813" cy="911225"/>
            </a:xfrm>
            <a:custGeom>
              <a:avLst/>
              <a:gdLst>
                <a:gd name="T0" fmla="*/ 62 w 510"/>
                <a:gd name="T1" fmla="*/ 143 h 510"/>
                <a:gd name="T2" fmla="*/ 367 w 510"/>
                <a:gd name="T3" fmla="*/ 61 h 510"/>
                <a:gd name="T4" fmla="*/ 449 w 510"/>
                <a:gd name="T5" fmla="*/ 366 h 510"/>
                <a:gd name="T6" fmla="*/ 144 w 510"/>
                <a:gd name="T7" fmla="*/ 448 h 510"/>
                <a:gd name="T8" fmla="*/ 62 w 510"/>
                <a:gd name="T9" fmla="*/ 14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10">
                  <a:moveTo>
                    <a:pt x="62" y="143"/>
                  </a:moveTo>
                  <a:cubicBezTo>
                    <a:pt x="124" y="36"/>
                    <a:pt x="260" y="0"/>
                    <a:pt x="367" y="61"/>
                  </a:cubicBezTo>
                  <a:cubicBezTo>
                    <a:pt x="474" y="123"/>
                    <a:pt x="510" y="260"/>
                    <a:pt x="449" y="366"/>
                  </a:cubicBezTo>
                  <a:cubicBezTo>
                    <a:pt x="387" y="473"/>
                    <a:pt x="250" y="510"/>
                    <a:pt x="144" y="448"/>
                  </a:cubicBezTo>
                  <a:cubicBezTo>
                    <a:pt x="37" y="386"/>
                    <a:pt x="0" y="250"/>
                    <a:pt x="62" y="1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1">
              <a:extLst>
                <a:ext uri="{FF2B5EF4-FFF2-40B4-BE49-F238E27FC236}">
                  <a16:creationId xmlns:a16="http://schemas.microsoft.com/office/drawing/2014/main" id="{3DE6A02A-0916-4322-8001-C9296F957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79" y="1621007"/>
              <a:ext cx="787400" cy="787400"/>
            </a:xfrm>
            <a:custGeom>
              <a:avLst/>
              <a:gdLst>
                <a:gd name="T0" fmla="*/ 62 w 510"/>
                <a:gd name="T1" fmla="*/ 367 h 510"/>
                <a:gd name="T2" fmla="*/ 144 w 510"/>
                <a:gd name="T3" fmla="*/ 62 h 510"/>
                <a:gd name="T4" fmla="*/ 449 w 510"/>
                <a:gd name="T5" fmla="*/ 144 h 510"/>
                <a:gd name="T6" fmla="*/ 367 w 510"/>
                <a:gd name="T7" fmla="*/ 449 h 510"/>
                <a:gd name="T8" fmla="*/ 62 w 510"/>
                <a:gd name="T9" fmla="*/ 36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10">
                  <a:moveTo>
                    <a:pt x="62" y="367"/>
                  </a:moveTo>
                  <a:cubicBezTo>
                    <a:pt x="0" y="260"/>
                    <a:pt x="37" y="124"/>
                    <a:pt x="144" y="62"/>
                  </a:cubicBezTo>
                  <a:cubicBezTo>
                    <a:pt x="250" y="0"/>
                    <a:pt x="387" y="37"/>
                    <a:pt x="449" y="144"/>
                  </a:cubicBezTo>
                  <a:cubicBezTo>
                    <a:pt x="510" y="251"/>
                    <a:pt x="474" y="387"/>
                    <a:pt x="367" y="449"/>
                  </a:cubicBezTo>
                  <a:cubicBezTo>
                    <a:pt x="260" y="510"/>
                    <a:pt x="124" y="474"/>
                    <a:pt x="62" y="36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7DBBB68-CD97-472C-AE9B-183F99C3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04" y="1765549"/>
              <a:ext cx="432675" cy="432675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E9F0EA2-F6B2-4E09-9498-75EE1A5E8192}"/>
              </a:ext>
            </a:extLst>
          </p:cNvPr>
          <p:cNvGrpSpPr/>
          <p:nvPr/>
        </p:nvGrpSpPr>
        <p:grpSpPr>
          <a:xfrm>
            <a:off x="822751" y="4362734"/>
            <a:ext cx="796925" cy="798512"/>
            <a:chOff x="829178" y="3726483"/>
            <a:chExt cx="796925" cy="798512"/>
          </a:xfrm>
        </p:grpSpPr>
        <p:sp>
          <p:nvSpPr>
            <p:cNvPr id="73" name="Oval 73">
              <a:extLst>
                <a:ext uri="{FF2B5EF4-FFF2-40B4-BE49-F238E27FC236}">
                  <a16:creationId xmlns:a16="http://schemas.microsoft.com/office/drawing/2014/main" id="{ED141E29-1848-4DF2-A366-082D3817B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178" y="3726483"/>
              <a:ext cx="796925" cy="798512"/>
            </a:xfrm>
            <a:prstGeom prst="ellipse">
              <a:avLst/>
            </a:prstGeom>
            <a:solidFill>
              <a:srgbClr val="EF95A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606F75-A487-4066-B916-64E35E9ED7F1}"/>
                </a:ext>
              </a:extLst>
            </p:cNvPr>
            <p:cNvGrpSpPr/>
            <p:nvPr/>
          </p:nvGrpSpPr>
          <p:grpSpPr>
            <a:xfrm>
              <a:off x="833940" y="3732039"/>
              <a:ext cx="787400" cy="787400"/>
              <a:chOff x="834377" y="2652509"/>
              <a:chExt cx="787400" cy="787400"/>
            </a:xfrm>
          </p:grpSpPr>
          <p:sp>
            <p:nvSpPr>
              <p:cNvPr id="75" name="Freeform 71">
                <a:extLst>
                  <a:ext uri="{FF2B5EF4-FFF2-40B4-BE49-F238E27FC236}">
                    <a16:creationId xmlns:a16="http://schemas.microsoft.com/office/drawing/2014/main" id="{69248106-3FA4-42E7-965F-B5C8303AB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77" y="2652509"/>
                <a:ext cx="787400" cy="787400"/>
              </a:xfrm>
              <a:custGeom>
                <a:avLst/>
                <a:gdLst>
                  <a:gd name="T0" fmla="*/ 62 w 510"/>
                  <a:gd name="T1" fmla="*/ 367 h 510"/>
                  <a:gd name="T2" fmla="*/ 144 w 510"/>
                  <a:gd name="T3" fmla="*/ 62 h 510"/>
                  <a:gd name="T4" fmla="*/ 449 w 510"/>
                  <a:gd name="T5" fmla="*/ 144 h 510"/>
                  <a:gd name="T6" fmla="*/ 367 w 510"/>
                  <a:gd name="T7" fmla="*/ 449 h 510"/>
                  <a:gd name="T8" fmla="*/ 62 w 510"/>
                  <a:gd name="T9" fmla="*/ 367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510">
                    <a:moveTo>
                      <a:pt x="62" y="367"/>
                    </a:moveTo>
                    <a:cubicBezTo>
                      <a:pt x="0" y="260"/>
                      <a:pt x="37" y="124"/>
                      <a:pt x="144" y="62"/>
                    </a:cubicBezTo>
                    <a:cubicBezTo>
                      <a:pt x="250" y="0"/>
                      <a:pt x="387" y="37"/>
                      <a:pt x="449" y="144"/>
                    </a:cubicBezTo>
                    <a:cubicBezTo>
                      <a:pt x="510" y="251"/>
                      <a:pt x="474" y="387"/>
                      <a:pt x="367" y="449"/>
                    </a:cubicBezTo>
                    <a:cubicBezTo>
                      <a:pt x="260" y="510"/>
                      <a:pt x="124" y="474"/>
                      <a:pt x="62" y="3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1B72FE6-4EA4-4A72-BF2F-2AB58880B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382" y="2838879"/>
                <a:ext cx="428597" cy="42859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A95F6-B9EB-4BA1-B6DF-383AFC75FB7F}"/>
              </a:ext>
            </a:extLst>
          </p:cNvPr>
          <p:cNvGrpSpPr/>
          <p:nvPr/>
        </p:nvGrpSpPr>
        <p:grpSpPr>
          <a:xfrm>
            <a:off x="739129" y="2335537"/>
            <a:ext cx="912813" cy="911225"/>
            <a:chOff x="742950" y="4937444"/>
            <a:chExt cx="912813" cy="911225"/>
          </a:xfrm>
        </p:grpSpPr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D4327A83-BBC0-445B-BF02-C07082D8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" y="4937444"/>
              <a:ext cx="912813" cy="911225"/>
            </a:xfrm>
            <a:custGeom>
              <a:avLst/>
              <a:gdLst>
                <a:gd name="T0" fmla="*/ 62 w 510"/>
                <a:gd name="T1" fmla="*/ 143 h 510"/>
                <a:gd name="T2" fmla="*/ 367 w 510"/>
                <a:gd name="T3" fmla="*/ 61 h 510"/>
                <a:gd name="T4" fmla="*/ 449 w 510"/>
                <a:gd name="T5" fmla="*/ 366 h 510"/>
                <a:gd name="T6" fmla="*/ 144 w 510"/>
                <a:gd name="T7" fmla="*/ 448 h 510"/>
                <a:gd name="T8" fmla="*/ 62 w 510"/>
                <a:gd name="T9" fmla="*/ 14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10">
                  <a:moveTo>
                    <a:pt x="62" y="143"/>
                  </a:moveTo>
                  <a:cubicBezTo>
                    <a:pt x="124" y="36"/>
                    <a:pt x="260" y="0"/>
                    <a:pt x="367" y="61"/>
                  </a:cubicBezTo>
                  <a:cubicBezTo>
                    <a:pt x="474" y="123"/>
                    <a:pt x="510" y="260"/>
                    <a:pt x="449" y="366"/>
                  </a:cubicBezTo>
                  <a:cubicBezTo>
                    <a:pt x="387" y="473"/>
                    <a:pt x="250" y="510"/>
                    <a:pt x="144" y="448"/>
                  </a:cubicBezTo>
                  <a:cubicBezTo>
                    <a:pt x="37" y="386"/>
                    <a:pt x="0" y="250"/>
                    <a:pt x="62" y="1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Google Shape;349;p40">
              <a:extLst>
                <a:ext uri="{FF2B5EF4-FFF2-40B4-BE49-F238E27FC236}">
                  <a16:creationId xmlns:a16="http://schemas.microsoft.com/office/drawing/2014/main" id="{ECF259C1-7F66-4499-A846-AABC88A50C87}"/>
                </a:ext>
              </a:extLst>
            </p:cNvPr>
            <p:cNvSpPr/>
            <p:nvPr/>
          </p:nvSpPr>
          <p:spPr>
            <a:xfrm>
              <a:off x="1064703" y="5229609"/>
              <a:ext cx="268576" cy="357373"/>
            </a:xfrm>
            <a:custGeom>
              <a:avLst/>
              <a:gdLst/>
              <a:ahLst/>
              <a:cxnLst/>
              <a:rect l="l" t="t" r="r" b="b"/>
              <a:pathLst>
                <a:path w="12289" h="16352" extrusionOk="0">
                  <a:moveTo>
                    <a:pt x="6303" y="3991"/>
                  </a:moveTo>
                  <a:lnTo>
                    <a:pt x="6546" y="4015"/>
                  </a:lnTo>
                  <a:lnTo>
                    <a:pt x="6789" y="4064"/>
                  </a:lnTo>
                  <a:lnTo>
                    <a:pt x="7008" y="4137"/>
                  </a:lnTo>
                  <a:lnTo>
                    <a:pt x="7252" y="4234"/>
                  </a:lnTo>
                  <a:lnTo>
                    <a:pt x="7446" y="4356"/>
                  </a:lnTo>
                  <a:lnTo>
                    <a:pt x="7665" y="4502"/>
                  </a:lnTo>
                  <a:lnTo>
                    <a:pt x="7836" y="4672"/>
                  </a:lnTo>
                  <a:lnTo>
                    <a:pt x="8030" y="4842"/>
                  </a:lnTo>
                  <a:lnTo>
                    <a:pt x="8176" y="5037"/>
                  </a:lnTo>
                  <a:lnTo>
                    <a:pt x="8322" y="5256"/>
                  </a:lnTo>
                  <a:lnTo>
                    <a:pt x="8468" y="5475"/>
                  </a:lnTo>
                  <a:lnTo>
                    <a:pt x="8566" y="5718"/>
                  </a:lnTo>
                  <a:lnTo>
                    <a:pt x="8639" y="5986"/>
                  </a:lnTo>
                  <a:lnTo>
                    <a:pt x="8712" y="6229"/>
                  </a:lnTo>
                  <a:lnTo>
                    <a:pt x="8736" y="6473"/>
                  </a:lnTo>
                  <a:lnTo>
                    <a:pt x="8712" y="6716"/>
                  </a:lnTo>
                  <a:lnTo>
                    <a:pt x="8687" y="6959"/>
                  </a:lnTo>
                  <a:lnTo>
                    <a:pt x="8639" y="7178"/>
                  </a:lnTo>
                  <a:lnTo>
                    <a:pt x="8541" y="7397"/>
                  </a:lnTo>
                  <a:lnTo>
                    <a:pt x="8444" y="7592"/>
                  </a:lnTo>
                  <a:lnTo>
                    <a:pt x="8322" y="7787"/>
                  </a:lnTo>
                  <a:lnTo>
                    <a:pt x="8152" y="7981"/>
                  </a:lnTo>
                  <a:lnTo>
                    <a:pt x="7982" y="8152"/>
                  </a:lnTo>
                  <a:lnTo>
                    <a:pt x="7811" y="8298"/>
                  </a:lnTo>
                  <a:lnTo>
                    <a:pt x="7592" y="8419"/>
                  </a:lnTo>
                  <a:lnTo>
                    <a:pt x="7373" y="8517"/>
                  </a:lnTo>
                  <a:lnTo>
                    <a:pt x="7130" y="8614"/>
                  </a:lnTo>
                  <a:lnTo>
                    <a:pt x="6887" y="8687"/>
                  </a:lnTo>
                  <a:lnTo>
                    <a:pt x="6668" y="8711"/>
                  </a:lnTo>
                  <a:lnTo>
                    <a:pt x="6424" y="8736"/>
                  </a:lnTo>
                  <a:lnTo>
                    <a:pt x="6205" y="8736"/>
                  </a:lnTo>
                  <a:lnTo>
                    <a:pt x="5986" y="8711"/>
                  </a:lnTo>
                  <a:lnTo>
                    <a:pt x="5743" y="8663"/>
                  </a:lnTo>
                  <a:lnTo>
                    <a:pt x="5524" y="8614"/>
                  </a:lnTo>
                  <a:lnTo>
                    <a:pt x="5305" y="8541"/>
                  </a:lnTo>
                  <a:lnTo>
                    <a:pt x="5110" y="8444"/>
                  </a:lnTo>
                  <a:lnTo>
                    <a:pt x="4891" y="8346"/>
                  </a:lnTo>
                  <a:lnTo>
                    <a:pt x="4697" y="8225"/>
                  </a:lnTo>
                  <a:lnTo>
                    <a:pt x="4502" y="8103"/>
                  </a:lnTo>
                  <a:lnTo>
                    <a:pt x="4332" y="7957"/>
                  </a:lnTo>
                  <a:lnTo>
                    <a:pt x="4186" y="7787"/>
                  </a:lnTo>
                  <a:lnTo>
                    <a:pt x="4015" y="7616"/>
                  </a:lnTo>
                  <a:lnTo>
                    <a:pt x="3894" y="7446"/>
                  </a:lnTo>
                  <a:lnTo>
                    <a:pt x="3772" y="7251"/>
                  </a:lnTo>
                  <a:lnTo>
                    <a:pt x="3723" y="7105"/>
                  </a:lnTo>
                  <a:lnTo>
                    <a:pt x="3650" y="6935"/>
                  </a:lnTo>
                  <a:lnTo>
                    <a:pt x="3602" y="6643"/>
                  </a:lnTo>
                  <a:lnTo>
                    <a:pt x="3577" y="6327"/>
                  </a:lnTo>
                  <a:lnTo>
                    <a:pt x="3602" y="6010"/>
                  </a:lnTo>
                  <a:lnTo>
                    <a:pt x="3699" y="5718"/>
                  </a:lnTo>
                  <a:lnTo>
                    <a:pt x="3821" y="5426"/>
                  </a:lnTo>
                  <a:lnTo>
                    <a:pt x="3967" y="5134"/>
                  </a:lnTo>
                  <a:lnTo>
                    <a:pt x="4161" y="4891"/>
                  </a:lnTo>
                  <a:lnTo>
                    <a:pt x="4332" y="4696"/>
                  </a:lnTo>
                  <a:lnTo>
                    <a:pt x="4551" y="4502"/>
                  </a:lnTo>
                  <a:lnTo>
                    <a:pt x="4794" y="4356"/>
                  </a:lnTo>
                  <a:lnTo>
                    <a:pt x="5037" y="4210"/>
                  </a:lnTo>
                  <a:lnTo>
                    <a:pt x="5062" y="4210"/>
                  </a:lnTo>
                  <a:lnTo>
                    <a:pt x="5110" y="4234"/>
                  </a:lnTo>
                  <a:lnTo>
                    <a:pt x="5232" y="4234"/>
                  </a:lnTo>
                  <a:lnTo>
                    <a:pt x="5305" y="4210"/>
                  </a:lnTo>
                  <a:lnTo>
                    <a:pt x="5548" y="4112"/>
                  </a:lnTo>
                  <a:lnTo>
                    <a:pt x="5816" y="4039"/>
                  </a:lnTo>
                  <a:lnTo>
                    <a:pt x="6059" y="4015"/>
                  </a:lnTo>
                  <a:lnTo>
                    <a:pt x="6303" y="3991"/>
                  </a:lnTo>
                  <a:close/>
                  <a:moveTo>
                    <a:pt x="6254" y="3480"/>
                  </a:moveTo>
                  <a:lnTo>
                    <a:pt x="5986" y="3504"/>
                  </a:lnTo>
                  <a:lnTo>
                    <a:pt x="5694" y="3553"/>
                  </a:lnTo>
                  <a:lnTo>
                    <a:pt x="5427" y="3626"/>
                  </a:lnTo>
                  <a:lnTo>
                    <a:pt x="5305" y="3650"/>
                  </a:lnTo>
                  <a:lnTo>
                    <a:pt x="5183" y="3699"/>
                  </a:lnTo>
                  <a:lnTo>
                    <a:pt x="4916" y="3796"/>
                  </a:lnTo>
                  <a:lnTo>
                    <a:pt x="4599" y="3966"/>
                  </a:lnTo>
                  <a:lnTo>
                    <a:pt x="4283" y="4161"/>
                  </a:lnTo>
                  <a:lnTo>
                    <a:pt x="3991" y="4404"/>
                  </a:lnTo>
                  <a:lnTo>
                    <a:pt x="3748" y="4672"/>
                  </a:lnTo>
                  <a:lnTo>
                    <a:pt x="3529" y="4940"/>
                  </a:lnTo>
                  <a:lnTo>
                    <a:pt x="3359" y="5232"/>
                  </a:lnTo>
                  <a:lnTo>
                    <a:pt x="3237" y="5572"/>
                  </a:lnTo>
                  <a:lnTo>
                    <a:pt x="3164" y="5889"/>
                  </a:lnTo>
                  <a:lnTo>
                    <a:pt x="3115" y="6229"/>
                  </a:lnTo>
                  <a:lnTo>
                    <a:pt x="3140" y="6570"/>
                  </a:lnTo>
                  <a:lnTo>
                    <a:pt x="3188" y="6911"/>
                  </a:lnTo>
                  <a:lnTo>
                    <a:pt x="3261" y="7251"/>
                  </a:lnTo>
                  <a:lnTo>
                    <a:pt x="3383" y="7495"/>
                  </a:lnTo>
                  <a:lnTo>
                    <a:pt x="3529" y="7762"/>
                  </a:lnTo>
                  <a:lnTo>
                    <a:pt x="3699" y="7981"/>
                  </a:lnTo>
                  <a:lnTo>
                    <a:pt x="3869" y="8200"/>
                  </a:lnTo>
                  <a:lnTo>
                    <a:pt x="4088" y="8371"/>
                  </a:lnTo>
                  <a:lnTo>
                    <a:pt x="4307" y="8541"/>
                  </a:lnTo>
                  <a:lnTo>
                    <a:pt x="4551" y="8711"/>
                  </a:lnTo>
                  <a:lnTo>
                    <a:pt x="4794" y="8833"/>
                  </a:lnTo>
                  <a:lnTo>
                    <a:pt x="5062" y="8930"/>
                  </a:lnTo>
                  <a:lnTo>
                    <a:pt x="5329" y="9028"/>
                  </a:lnTo>
                  <a:lnTo>
                    <a:pt x="5597" y="9101"/>
                  </a:lnTo>
                  <a:lnTo>
                    <a:pt x="5889" y="9149"/>
                  </a:lnTo>
                  <a:lnTo>
                    <a:pt x="6181" y="9174"/>
                  </a:lnTo>
                  <a:lnTo>
                    <a:pt x="6449" y="9198"/>
                  </a:lnTo>
                  <a:lnTo>
                    <a:pt x="6741" y="9174"/>
                  </a:lnTo>
                  <a:lnTo>
                    <a:pt x="7008" y="9149"/>
                  </a:lnTo>
                  <a:lnTo>
                    <a:pt x="7325" y="9076"/>
                  </a:lnTo>
                  <a:lnTo>
                    <a:pt x="7617" y="8979"/>
                  </a:lnTo>
                  <a:lnTo>
                    <a:pt x="7884" y="8833"/>
                  </a:lnTo>
                  <a:lnTo>
                    <a:pt x="8128" y="8687"/>
                  </a:lnTo>
                  <a:lnTo>
                    <a:pt x="8347" y="8492"/>
                  </a:lnTo>
                  <a:lnTo>
                    <a:pt x="8541" y="8273"/>
                  </a:lnTo>
                  <a:lnTo>
                    <a:pt x="8712" y="8054"/>
                  </a:lnTo>
                  <a:lnTo>
                    <a:pt x="8858" y="7787"/>
                  </a:lnTo>
                  <a:lnTo>
                    <a:pt x="8979" y="7543"/>
                  </a:lnTo>
                  <a:lnTo>
                    <a:pt x="9052" y="7251"/>
                  </a:lnTo>
                  <a:lnTo>
                    <a:pt x="9125" y="6959"/>
                  </a:lnTo>
                  <a:lnTo>
                    <a:pt x="9150" y="6667"/>
                  </a:lnTo>
                  <a:lnTo>
                    <a:pt x="9150" y="6375"/>
                  </a:lnTo>
                  <a:lnTo>
                    <a:pt x="9125" y="6083"/>
                  </a:lnTo>
                  <a:lnTo>
                    <a:pt x="9052" y="5791"/>
                  </a:lnTo>
                  <a:lnTo>
                    <a:pt x="8955" y="5499"/>
                  </a:lnTo>
                  <a:lnTo>
                    <a:pt x="8858" y="5232"/>
                  </a:lnTo>
                  <a:lnTo>
                    <a:pt x="8712" y="4988"/>
                  </a:lnTo>
                  <a:lnTo>
                    <a:pt x="8566" y="4769"/>
                  </a:lnTo>
                  <a:lnTo>
                    <a:pt x="8395" y="4550"/>
                  </a:lnTo>
                  <a:lnTo>
                    <a:pt x="8201" y="4356"/>
                  </a:lnTo>
                  <a:lnTo>
                    <a:pt x="7982" y="4161"/>
                  </a:lnTo>
                  <a:lnTo>
                    <a:pt x="7763" y="3991"/>
                  </a:lnTo>
                  <a:lnTo>
                    <a:pt x="7544" y="3845"/>
                  </a:lnTo>
                  <a:lnTo>
                    <a:pt x="7300" y="3723"/>
                  </a:lnTo>
                  <a:lnTo>
                    <a:pt x="7033" y="3626"/>
                  </a:lnTo>
                  <a:lnTo>
                    <a:pt x="6789" y="3553"/>
                  </a:lnTo>
                  <a:lnTo>
                    <a:pt x="6522" y="3504"/>
                  </a:lnTo>
                  <a:lnTo>
                    <a:pt x="6254" y="3480"/>
                  </a:lnTo>
                  <a:close/>
                  <a:moveTo>
                    <a:pt x="6303" y="536"/>
                  </a:moveTo>
                  <a:lnTo>
                    <a:pt x="6668" y="560"/>
                  </a:lnTo>
                  <a:lnTo>
                    <a:pt x="7033" y="633"/>
                  </a:lnTo>
                  <a:lnTo>
                    <a:pt x="7422" y="706"/>
                  </a:lnTo>
                  <a:lnTo>
                    <a:pt x="7763" y="828"/>
                  </a:lnTo>
                  <a:lnTo>
                    <a:pt x="8128" y="949"/>
                  </a:lnTo>
                  <a:lnTo>
                    <a:pt x="8468" y="1095"/>
                  </a:lnTo>
                  <a:lnTo>
                    <a:pt x="8809" y="1266"/>
                  </a:lnTo>
                  <a:lnTo>
                    <a:pt x="9125" y="1460"/>
                  </a:lnTo>
                  <a:lnTo>
                    <a:pt x="9442" y="1679"/>
                  </a:lnTo>
                  <a:lnTo>
                    <a:pt x="9734" y="1898"/>
                  </a:lnTo>
                  <a:lnTo>
                    <a:pt x="10026" y="2166"/>
                  </a:lnTo>
                  <a:lnTo>
                    <a:pt x="10050" y="2287"/>
                  </a:lnTo>
                  <a:lnTo>
                    <a:pt x="10074" y="2409"/>
                  </a:lnTo>
                  <a:lnTo>
                    <a:pt x="10196" y="2798"/>
                  </a:lnTo>
                  <a:lnTo>
                    <a:pt x="10220" y="2847"/>
                  </a:lnTo>
                  <a:lnTo>
                    <a:pt x="10269" y="2871"/>
                  </a:lnTo>
                  <a:lnTo>
                    <a:pt x="10342" y="2896"/>
                  </a:lnTo>
                  <a:lnTo>
                    <a:pt x="10391" y="2896"/>
                  </a:lnTo>
                  <a:lnTo>
                    <a:pt x="10439" y="2871"/>
                  </a:lnTo>
                  <a:lnTo>
                    <a:pt x="10464" y="2847"/>
                  </a:lnTo>
                  <a:lnTo>
                    <a:pt x="10488" y="2798"/>
                  </a:lnTo>
                  <a:lnTo>
                    <a:pt x="10512" y="2677"/>
                  </a:lnTo>
                  <a:lnTo>
                    <a:pt x="10585" y="2774"/>
                  </a:lnTo>
                  <a:lnTo>
                    <a:pt x="10537" y="3090"/>
                  </a:lnTo>
                  <a:lnTo>
                    <a:pt x="10537" y="3261"/>
                  </a:lnTo>
                  <a:lnTo>
                    <a:pt x="10561" y="3334"/>
                  </a:lnTo>
                  <a:lnTo>
                    <a:pt x="10610" y="3382"/>
                  </a:lnTo>
                  <a:lnTo>
                    <a:pt x="10634" y="3431"/>
                  </a:lnTo>
                  <a:lnTo>
                    <a:pt x="10683" y="3407"/>
                  </a:lnTo>
                  <a:lnTo>
                    <a:pt x="10756" y="3382"/>
                  </a:lnTo>
                  <a:lnTo>
                    <a:pt x="10804" y="3309"/>
                  </a:lnTo>
                  <a:lnTo>
                    <a:pt x="10877" y="3163"/>
                  </a:lnTo>
                  <a:lnTo>
                    <a:pt x="10877" y="3188"/>
                  </a:lnTo>
                  <a:lnTo>
                    <a:pt x="10950" y="3285"/>
                  </a:lnTo>
                  <a:lnTo>
                    <a:pt x="10853" y="3553"/>
                  </a:lnTo>
                  <a:lnTo>
                    <a:pt x="10804" y="3674"/>
                  </a:lnTo>
                  <a:lnTo>
                    <a:pt x="10756" y="3796"/>
                  </a:lnTo>
                  <a:lnTo>
                    <a:pt x="10756" y="3893"/>
                  </a:lnTo>
                  <a:lnTo>
                    <a:pt x="10804" y="4015"/>
                  </a:lnTo>
                  <a:lnTo>
                    <a:pt x="10829" y="4088"/>
                  </a:lnTo>
                  <a:lnTo>
                    <a:pt x="10902" y="4112"/>
                  </a:lnTo>
                  <a:lnTo>
                    <a:pt x="10975" y="4112"/>
                  </a:lnTo>
                  <a:lnTo>
                    <a:pt x="11023" y="4088"/>
                  </a:lnTo>
                  <a:lnTo>
                    <a:pt x="11096" y="4039"/>
                  </a:lnTo>
                  <a:lnTo>
                    <a:pt x="11169" y="3966"/>
                  </a:lnTo>
                  <a:lnTo>
                    <a:pt x="11242" y="3820"/>
                  </a:lnTo>
                  <a:lnTo>
                    <a:pt x="11340" y="4039"/>
                  </a:lnTo>
                  <a:lnTo>
                    <a:pt x="11194" y="4307"/>
                  </a:lnTo>
                  <a:lnTo>
                    <a:pt x="11048" y="4575"/>
                  </a:lnTo>
                  <a:lnTo>
                    <a:pt x="11023" y="4696"/>
                  </a:lnTo>
                  <a:lnTo>
                    <a:pt x="11023" y="4794"/>
                  </a:lnTo>
                  <a:lnTo>
                    <a:pt x="11048" y="4867"/>
                  </a:lnTo>
                  <a:lnTo>
                    <a:pt x="11121" y="4915"/>
                  </a:lnTo>
                  <a:lnTo>
                    <a:pt x="11169" y="4915"/>
                  </a:lnTo>
                  <a:lnTo>
                    <a:pt x="11218" y="4891"/>
                  </a:lnTo>
                  <a:lnTo>
                    <a:pt x="11340" y="4794"/>
                  </a:lnTo>
                  <a:lnTo>
                    <a:pt x="11510" y="4575"/>
                  </a:lnTo>
                  <a:lnTo>
                    <a:pt x="11534" y="4550"/>
                  </a:lnTo>
                  <a:lnTo>
                    <a:pt x="11607" y="4818"/>
                  </a:lnTo>
                  <a:lnTo>
                    <a:pt x="11510" y="4940"/>
                  </a:lnTo>
                  <a:lnTo>
                    <a:pt x="11388" y="5061"/>
                  </a:lnTo>
                  <a:lnTo>
                    <a:pt x="11291" y="5183"/>
                  </a:lnTo>
                  <a:lnTo>
                    <a:pt x="11218" y="5280"/>
                  </a:lnTo>
                  <a:lnTo>
                    <a:pt x="11096" y="5524"/>
                  </a:lnTo>
                  <a:lnTo>
                    <a:pt x="11072" y="5548"/>
                  </a:lnTo>
                  <a:lnTo>
                    <a:pt x="11096" y="5572"/>
                  </a:lnTo>
                  <a:lnTo>
                    <a:pt x="11121" y="5597"/>
                  </a:lnTo>
                  <a:lnTo>
                    <a:pt x="11145" y="5572"/>
                  </a:lnTo>
                  <a:lnTo>
                    <a:pt x="11388" y="5475"/>
                  </a:lnTo>
                  <a:lnTo>
                    <a:pt x="11510" y="5402"/>
                  </a:lnTo>
                  <a:lnTo>
                    <a:pt x="11631" y="5305"/>
                  </a:lnTo>
                  <a:lnTo>
                    <a:pt x="11680" y="5256"/>
                  </a:lnTo>
                  <a:lnTo>
                    <a:pt x="11729" y="5499"/>
                  </a:lnTo>
                  <a:lnTo>
                    <a:pt x="11364" y="5840"/>
                  </a:lnTo>
                  <a:lnTo>
                    <a:pt x="11048" y="6229"/>
                  </a:lnTo>
                  <a:lnTo>
                    <a:pt x="11023" y="6278"/>
                  </a:lnTo>
                  <a:lnTo>
                    <a:pt x="11048" y="6327"/>
                  </a:lnTo>
                  <a:lnTo>
                    <a:pt x="11072" y="6351"/>
                  </a:lnTo>
                  <a:lnTo>
                    <a:pt x="11121" y="6351"/>
                  </a:lnTo>
                  <a:lnTo>
                    <a:pt x="11291" y="6254"/>
                  </a:lnTo>
                  <a:lnTo>
                    <a:pt x="11461" y="6156"/>
                  </a:lnTo>
                  <a:lnTo>
                    <a:pt x="11753" y="5913"/>
                  </a:lnTo>
                  <a:lnTo>
                    <a:pt x="11753" y="6302"/>
                  </a:lnTo>
                  <a:lnTo>
                    <a:pt x="11631" y="6424"/>
                  </a:lnTo>
                  <a:lnTo>
                    <a:pt x="11534" y="6546"/>
                  </a:lnTo>
                  <a:lnTo>
                    <a:pt x="11412" y="6692"/>
                  </a:lnTo>
                  <a:lnTo>
                    <a:pt x="11291" y="6789"/>
                  </a:lnTo>
                  <a:lnTo>
                    <a:pt x="11048" y="6935"/>
                  </a:lnTo>
                  <a:lnTo>
                    <a:pt x="10999" y="6984"/>
                  </a:lnTo>
                  <a:lnTo>
                    <a:pt x="10950" y="7032"/>
                  </a:lnTo>
                  <a:lnTo>
                    <a:pt x="10926" y="7105"/>
                  </a:lnTo>
                  <a:lnTo>
                    <a:pt x="10950" y="7154"/>
                  </a:lnTo>
                  <a:lnTo>
                    <a:pt x="11023" y="7203"/>
                  </a:lnTo>
                  <a:lnTo>
                    <a:pt x="11096" y="7251"/>
                  </a:lnTo>
                  <a:lnTo>
                    <a:pt x="11169" y="7251"/>
                  </a:lnTo>
                  <a:lnTo>
                    <a:pt x="11267" y="7227"/>
                  </a:lnTo>
                  <a:lnTo>
                    <a:pt x="11437" y="7178"/>
                  </a:lnTo>
                  <a:lnTo>
                    <a:pt x="11583" y="7081"/>
                  </a:lnTo>
                  <a:lnTo>
                    <a:pt x="11704" y="6984"/>
                  </a:lnTo>
                  <a:lnTo>
                    <a:pt x="11631" y="7470"/>
                  </a:lnTo>
                  <a:lnTo>
                    <a:pt x="11583" y="7470"/>
                  </a:lnTo>
                  <a:lnTo>
                    <a:pt x="11534" y="7495"/>
                  </a:lnTo>
                  <a:lnTo>
                    <a:pt x="11291" y="7665"/>
                  </a:lnTo>
                  <a:lnTo>
                    <a:pt x="11023" y="7811"/>
                  </a:lnTo>
                  <a:lnTo>
                    <a:pt x="10902" y="7884"/>
                  </a:lnTo>
                  <a:lnTo>
                    <a:pt x="10804" y="7957"/>
                  </a:lnTo>
                  <a:lnTo>
                    <a:pt x="10731" y="8054"/>
                  </a:lnTo>
                  <a:lnTo>
                    <a:pt x="10707" y="8103"/>
                  </a:lnTo>
                  <a:lnTo>
                    <a:pt x="10707" y="8176"/>
                  </a:lnTo>
                  <a:lnTo>
                    <a:pt x="10707" y="8200"/>
                  </a:lnTo>
                  <a:lnTo>
                    <a:pt x="10853" y="8200"/>
                  </a:lnTo>
                  <a:lnTo>
                    <a:pt x="10950" y="8176"/>
                  </a:lnTo>
                  <a:lnTo>
                    <a:pt x="11194" y="8079"/>
                  </a:lnTo>
                  <a:lnTo>
                    <a:pt x="11534" y="7933"/>
                  </a:lnTo>
                  <a:lnTo>
                    <a:pt x="11437" y="8273"/>
                  </a:lnTo>
                  <a:lnTo>
                    <a:pt x="11340" y="8298"/>
                  </a:lnTo>
                  <a:lnTo>
                    <a:pt x="11242" y="8322"/>
                  </a:lnTo>
                  <a:lnTo>
                    <a:pt x="11072" y="8419"/>
                  </a:lnTo>
                  <a:lnTo>
                    <a:pt x="10829" y="8541"/>
                  </a:lnTo>
                  <a:lnTo>
                    <a:pt x="10561" y="8614"/>
                  </a:lnTo>
                  <a:lnTo>
                    <a:pt x="10537" y="8638"/>
                  </a:lnTo>
                  <a:lnTo>
                    <a:pt x="10512" y="8663"/>
                  </a:lnTo>
                  <a:lnTo>
                    <a:pt x="10537" y="8687"/>
                  </a:lnTo>
                  <a:lnTo>
                    <a:pt x="10561" y="8711"/>
                  </a:lnTo>
                  <a:lnTo>
                    <a:pt x="10731" y="8736"/>
                  </a:lnTo>
                  <a:lnTo>
                    <a:pt x="10926" y="8736"/>
                  </a:lnTo>
                  <a:lnTo>
                    <a:pt x="11121" y="8711"/>
                  </a:lnTo>
                  <a:lnTo>
                    <a:pt x="11315" y="8663"/>
                  </a:lnTo>
                  <a:lnTo>
                    <a:pt x="11169" y="9028"/>
                  </a:lnTo>
                  <a:lnTo>
                    <a:pt x="10926" y="9028"/>
                  </a:lnTo>
                  <a:lnTo>
                    <a:pt x="10683" y="9052"/>
                  </a:lnTo>
                  <a:lnTo>
                    <a:pt x="10439" y="9125"/>
                  </a:lnTo>
                  <a:lnTo>
                    <a:pt x="10220" y="9198"/>
                  </a:lnTo>
                  <a:lnTo>
                    <a:pt x="10196" y="9222"/>
                  </a:lnTo>
                  <a:lnTo>
                    <a:pt x="10196" y="9247"/>
                  </a:lnTo>
                  <a:lnTo>
                    <a:pt x="10220" y="9271"/>
                  </a:lnTo>
                  <a:lnTo>
                    <a:pt x="10245" y="9295"/>
                  </a:lnTo>
                  <a:lnTo>
                    <a:pt x="10488" y="9295"/>
                  </a:lnTo>
                  <a:lnTo>
                    <a:pt x="10731" y="9320"/>
                  </a:lnTo>
                  <a:lnTo>
                    <a:pt x="11048" y="9368"/>
                  </a:lnTo>
                  <a:lnTo>
                    <a:pt x="10853" y="9757"/>
                  </a:lnTo>
                  <a:lnTo>
                    <a:pt x="10561" y="9733"/>
                  </a:lnTo>
                  <a:lnTo>
                    <a:pt x="10245" y="9709"/>
                  </a:lnTo>
                  <a:lnTo>
                    <a:pt x="10099" y="9709"/>
                  </a:lnTo>
                  <a:lnTo>
                    <a:pt x="9977" y="9733"/>
                  </a:lnTo>
                  <a:lnTo>
                    <a:pt x="9904" y="9782"/>
                  </a:lnTo>
                  <a:lnTo>
                    <a:pt x="9880" y="9806"/>
                  </a:lnTo>
                  <a:lnTo>
                    <a:pt x="9880" y="9830"/>
                  </a:lnTo>
                  <a:lnTo>
                    <a:pt x="9928" y="9928"/>
                  </a:lnTo>
                  <a:lnTo>
                    <a:pt x="9977" y="10001"/>
                  </a:lnTo>
                  <a:lnTo>
                    <a:pt x="10050" y="10074"/>
                  </a:lnTo>
                  <a:lnTo>
                    <a:pt x="10147" y="10122"/>
                  </a:lnTo>
                  <a:lnTo>
                    <a:pt x="10391" y="10171"/>
                  </a:lnTo>
                  <a:lnTo>
                    <a:pt x="10610" y="10220"/>
                  </a:lnTo>
                  <a:lnTo>
                    <a:pt x="10439" y="10512"/>
                  </a:lnTo>
                  <a:lnTo>
                    <a:pt x="10439" y="10439"/>
                  </a:lnTo>
                  <a:lnTo>
                    <a:pt x="10391" y="10390"/>
                  </a:lnTo>
                  <a:lnTo>
                    <a:pt x="10342" y="10341"/>
                  </a:lnTo>
                  <a:lnTo>
                    <a:pt x="10220" y="10293"/>
                  </a:lnTo>
                  <a:lnTo>
                    <a:pt x="9977" y="10268"/>
                  </a:lnTo>
                  <a:lnTo>
                    <a:pt x="9709" y="10220"/>
                  </a:lnTo>
                  <a:lnTo>
                    <a:pt x="9588" y="10220"/>
                  </a:lnTo>
                  <a:lnTo>
                    <a:pt x="9466" y="10244"/>
                  </a:lnTo>
                  <a:lnTo>
                    <a:pt x="9417" y="10268"/>
                  </a:lnTo>
                  <a:lnTo>
                    <a:pt x="9393" y="10317"/>
                  </a:lnTo>
                  <a:lnTo>
                    <a:pt x="9393" y="10366"/>
                  </a:lnTo>
                  <a:lnTo>
                    <a:pt x="9417" y="10414"/>
                  </a:lnTo>
                  <a:lnTo>
                    <a:pt x="9515" y="10487"/>
                  </a:lnTo>
                  <a:lnTo>
                    <a:pt x="9636" y="10560"/>
                  </a:lnTo>
                  <a:lnTo>
                    <a:pt x="9880" y="10633"/>
                  </a:lnTo>
                  <a:lnTo>
                    <a:pt x="10123" y="10682"/>
                  </a:lnTo>
                  <a:lnTo>
                    <a:pt x="10245" y="10682"/>
                  </a:lnTo>
                  <a:lnTo>
                    <a:pt x="10366" y="10633"/>
                  </a:lnTo>
                  <a:lnTo>
                    <a:pt x="10001" y="11242"/>
                  </a:lnTo>
                  <a:lnTo>
                    <a:pt x="9782" y="11169"/>
                  </a:lnTo>
                  <a:lnTo>
                    <a:pt x="9588" y="11144"/>
                  </a:lnTo>
                  <a:lnTo>
                    <a:pt x="9417" y="11096"/>
                  </a:lnTo>
                  <a:lnTo>
                    <a:pt x="9247" y="11071"/>
                  </a:lnTo>
                  <a:lnTo>
                    <a:pt x="9052" y="11047"/>
                  </a:lnTo>
                  <a:lnTo>
                    <a:pt x="8882" y="11096"/>
                  </a:lnTo>
                  <a:lnTo>
                    <a:pt x="8858" y="11120"/>
                  </a:lnTo>
                  <a:lnTo>
                    <a:pt x="8833" y="11169"/>
                  </a:lnTo>
                  <a:lnTo>
                    <a:pt x="8833" y="11193"/>
                  </a:lnTo>
                  <a:lnTo>
                    <a:pt x="8858" y="11242"/>
                  </a:lnTo>
                  <a:lnTo>
                    <a:pt x="9052" y="11315"/>
                  </a:lnTo>
                  <a:lnTo>
                    <a:pt x="9223" y="11363"/>
                  </a:lnTo>
                  <a:lnTo>
                    <a:pt x="9588" y="11485"/>
                  </a:lnTo>
                  <a:lnTo>
                    <a:pt x="9782" y="11558"/>
                  </a:lnTo>
                  <a:lnTo>
                    <a:pt x="9490" y="11996"/>
                  </a:lnTo>
                  <a:lnTo>
                    <a:pt x="9344" y="11923"/>
                  </a:lnTo>
                  <a:lnTo>
                    <a:pt x="9223" y="11874"/>
                  </a:lnTo>
                  <a:lnTo>
                    <a:pt x="8931" y="11801"/>
                  </a:lnTo>
                  <a:lnTo>
                    <a:pt x="8566" y="11704"/>
                  </a:lnTo>
                  <a:lnTo>
                    <a:pt x="8371" y="11655"/>
                  </a:lnTo>
                  <a:lnTo>
                    <a:pt x="8176" y="11655"/>
                  </a:lnTo>
                  <a:lnTo>
                    <a:pt x="8103" y="11680"/>
                  </a:lnTo>
                  <a:lnTo>
                    <a:pt x="8079" y="11728"/>
                  </a:lnTo>
                  <a:lnTo>
                    <a:pt x="8055" y="11801"/>
                  </a:lnTo>
                  <a:lnTo>
                    <a:pt x="8103" y="11850"/>
                  </a:lnTo>
                  <a:lnTo>
                    <a:pt x="8249" y="11947"/>
                  </a:lnTo>
                  <a:lnTo>
                    <a:pt x="8395" y="12045"/>
                  </a:lnTo>
                  <a:lnTo>
                    <a:pt x="8736" y="12166"/>
                  </a:lnTo>
                  <a:lnTo>
                    <a:pt x="8979" y="12239"/>
                  </a:lnTo>
                  <a:lnTo>
                    <a:pt x="9247" y="12312"/>
                  </a:lnTo>
                  <a:lnTo>
                    <a:pt x="9004" y="12629"/>
                  </a:lnTo>
                  <a:lnTo>
                    <a:pt x="8712" y="12580"/>
                  </a:lnTo>
                  <a:lnTo>
                    <a:pt x="8420" y="12531"/>
                  </a:lnTo>
                  <a:lnTo>
                    <a:pt x="8201" y="12458"/>
                  </a:lnTo>
                  <a:lnTo>
                    <a:pt x="8006" y="12361"/>
                  </a:lnTo>
                  <a:lnTo>
                    <a:pt x="7787" y="12239"/>
                  </a:lnTo>
                  <a:lnTo>
                    <a:pt x="7592" y="12142"/>
                  </a:lnTo>
                  <a:lnTo>
                    <a:pt x="7544" y="12142"/>
                  </a:lnTo>
                  <a:lnTo>
                    <a:pt x="7495" y="12166"/>
                  </a:lnTo>
                  <a:lnTo>
                    <a:pt x="7495" y="12215"/>
                  </a:lnTo>
                  <a:lnTo>
                    <a:pt x="7471" y="12264"/>
                  </a:lnTo>
                  <a:lnTo>
                    <a:pt x="7519" y="12385"/>
                  </a:lnTo>
                  <a:lnTo>
                    <a:pt x="7592" y="12507"/>
                  </a:lnTo>
                  <a:lnTo>
                    <a:pt x="7690" y="12604"/>
                  </a:lnTo>
                  <a:lnTo>
                    <a:pt x="7811" y="12677"/>
                  </a:lnTo>
                  <a:lnTo>
                    <a:pt x="8055" y="12823"/>
                  </a:lnTo>
                  <a:lnTo>
                    <a:pt x="8298" y="12921"/>
                  </a:lnTo>
                  <a:lnTo>
                    <a:pt x="8493" y="12994"/>
                  </a:lnTo>
                  <a:lnTo>
                    <a:pt x="8687" y="13018"/>
                  </a:lnTo>
                  <a:lnTo>
                    <a:pt x="8371" y="13407"/>
                  </a:lnTo>
                  <a:lnTo>
                    <a:pt x="8274" y="13310"/>
                  </a:lnTo>
                  <a:lnTo>
                    <a:pt x="8152" y="13261"/>
                  </a:lnTo>
                  <a:lnTo>
                    <a:pt x="7909" y="13188"/>
                  </a:lnTo>
                  <a:lnTo>
                    <a:pt x="7471" y="12994"/>
                  </a:lnTo>
                  <a:lnTo>
                    <a:pt x="7252" y="12921"/>
                  </a:lnTo>
                  <a:lnTo>
                    <a:pt x="7033" y="12896"/>
                  </a:lnTo>
                  <a:lnTo>
                    <a:pt x="7008" y="12896"/>
                  </a:lnTo>
                  <a:lnTo>
                    <a:pt x="7008" y="12945"/>
                  </a:lnTo>
                  <a:lnTo>
                    <a:pt x="7057" y="13042"/>
                  </a:lnTo>
                  <a:lnTo>
                    <a:pt x="7130" y="13115"/>
                  </a:lnTo>
                  <a:lnTo>
                    <a:pt x="7300" y="13261"/>
                  </a:lnTo>
                  <a:lnTo>
                    <a:pt x="7495" y="13359"/>
                  </a:lnTo>
                  <a:lnTo>
                    <a:pt x="7690" y="13456"/>
                  </a:lnTo>
                  <a:lnTo>
                    <a:pt x="7909" y="13578"/>
                  </a:lnTo>
                  <a:lnTo>
                    <a:pt x="8006" y="13626"/>
                  </a:lnTo>
                  <a:lnTo>
                    <a:pt x="8128" y="13675"/>
                  </a:lnTo>
                  <a:lnTo>
                    <a:pt x="7836" y="14016"/>
                  </a:lnTo>
                  <a:lnTo>
                    <a:pt x="7665" y="13967"/>
                  </a:lnTo>
                  <a:lnTo>
                    <a:pt x="7179" y="13724"/>
                  </a:lnTo>
                  <a:lnTo>
                    <a:pt x="6814" y="13553"/>
                  </a:lnTo>
                  <a:lnTo>
                    <a:pt x="6619" y="13480"/>
                  </a:lnTo>
                  <a:lnTo>
                    <a:pt x="6424" y="13480"/>
                  </a:lnTo>
                  <a:lnTo>
                    <a:pt x="6400" y="13505"/>
                  </a:lnTo>
                  <a:lnTo>
                    <a:pt x="6400" y="13553"/>
                  </a:lnTo>
                  <a:lnTo>
                    <a:pt x="6449" y="13651"/>
                  </a:lnTo>
                  <a:lnTo>
                    <a:pt x="6497" y="13724"/>
                  </a:lnTo>
                  <a:lnTo>
                    <a:pt x="6595" y="13821"/>
                  </a:lnTo>
                  <a:lnTo>
                    <a:pt x="6692" y="13894"/>
                  </a:lnTo>
                  <a:lnTo>
                    <a:pt x="6887" y="14016"/>
                  </a:lnTo>
                  <a:lnTo>
                    <a:pt x="7081" y="14137"/>
                  </a:lnTo>
                  <a:lnTo>
                    <a:pt x="7276" y="14235"/>
                  </a:lnTo>
                  <a:lnTo>
                    <a:pt x="7519" y="14381"/>
                  </a:lnTo>
                  <a:lnTo>
                    <a:pt x="7106" y="14843"/>
                  </a:lnTo>
                  <a:lnTo>
                    <a:pt x="6814" y="14697"/>
                  </a:lnTo>
                  <a:lnTo>
                    <a:pt x="6546" y="14527"/>
                  </a:lnTo>
                  <a:lnTo>
                    <a:pt x="6376" y="14405"/>
                  </a:lnTo>
                  <a:lnTo>
                    <a:pt x="6230" y="14259"/>
                  </a:lnTo>
                  <a:lnTo>
                    <a:pt x="6157" y="14162"/>
                  </a:lnTo>
                  <a:lnTo>
                    <a:pt x="6035" y="14064"/>
                  </a:lnTo>
                  <a:lnTo>
                    <a:pt x="5962" y="14064"/>
                  </a:lnTo>
                  <a:lnTo>
                    <a:pt x="5913" y="14089"/>
                  </a:lnTo>
                  <a:lnTo>
                    <a:pt x="5840" y="14186"/>
                  </a:lnTo>
                  <a:lnTo>
                    <a:pt x="5840" y="14283"/>
                  </a:lnTo>
                  <a:lnTo>
                    <a:pt x="5865" y="14381"/>
                  </a:lnTo>
                  <a:lnTo>
                    <a:pt x="5913" y="14478"/>
                  </a:lnTo>
                  <a:lnTo>
                    <a:pt x="6059" y="14673"/>
                  </a:lnTo>
                  <a:lnTo>
                    <a:pt x="6205" y="14794"/>
                  </a:lnTo>
                  <a:lnTo>
                    <a:pt x="6449" y="15013"/>
                  </a:lnTo>
                  <a:lnTo>
                    <a:pt x="6595" y="15135"/>
                  </a:lnTo>
                  <a:lnTo>
                    <a:pt x="6765" y="15208"/>
                  </a:lnTo>
                  <a:lnTo>
                    <a:pt x="6132" y="15816"/>
                  </a:lnTo>
                  <a:lnTo>
                    <a:pt x="5986" y="15573"/>
                  </a:lnTo>
                  <a:lnTo>
                    <a:pt x="5792" y="15354"/>
                  </a:lnTo>
                  <a:lnTo>
                    <a:pt x="5402" y="14916"/>
                  </a:lnTo>
                  <a:lnTo>
                    <a:pt x="5013" y="14527"/>
                  </a:lnTo>
                  <a:lnTo>
                    <a:pt x="4818" y="14332"/>
                  </a:lnTo>
                  <a:lnTo>
                    <a:pt x="4648" y="14113"/>
                  </a:lnTo>
                  <a:lnTo>
                    <a:pt x="4332" y="13724"/>
                  </a:lnTo>
                  <a:lnTo>
                    <a:pt x="3991" y="13359"/>
                  </a:lnTo>
                  <a:lnTo>
                    <a:pt x="3310" y="12629"/>
                  </a:lnTo>
                  <a:lnTo>
                    <a:pt x="2969" y="12264"/>
                  </a:lnTo>
                  <a:lnTo>
                    <a:pt x="2653" y="11874"/>
                  </a:lnTo>
                  <a:lnTo>
                    <a:pt x="2361" y="11485"/>
                  </a:lnTo>
                  <a:lnTo>
                    <a:pt x="2069" y="11071"/>
                  </a:lnTo>
                  <a:lnTo>
                    <a:pt x="1704" y="10439"/>
                  </a:lnTo>
                  <a:lnTo>
                    <a:pt x="1363" y="9757"/>
                  </a:lnTo>
                  <a:lnTo>
                    <a:pt x="1096" y="9052"/>
                  </a:lnTo>
                  <a:lnTo>
                    <a:pt x="974" y="8711"/>
                  </a:lnTo>
                  <a:lnTo>
                    <a:pt x="877" y="8346"/>
                  </a:lnTo>
                  <a:lnTo>
                    <a:pt x="779" y="7981"/>
                  </a:lnTo>
                  <a:lnTo>
                    <a:pt x="706" y="7616"/>
                  </a:lnTo>
                  <a:lnTo>
                    <a:pt x="633" y="7251"/>
                  </a:lnTo>
                  <a:lnTo>
                    <a:pt x="609" y="6862"/>
                  </a:lnTo>
                  <a:lnTo>
                    <a:pt x="585" y="6497"/>
                  </a:lnTo>
                  <a:lnTo>
                    <a:pt x="585" y="6132"/>
                  </a:lnTo>
                  <a:lnTo>
                    <a:pt x="585" y="5743"/>
                  </a:lnTo>
                  <a:lnTo>
                    <a:pt x="609" y="5378"/>
                  </a:lnTo>
                  <a:lnTo>
                    <a:pt x="682" y="4988"/>
                  </a:lnTo>
                  <a:lnTo>
                    <a:pt x="755" y="4599"/>
                  </a:lnTo>
                  <a:lnTo>
                    <a:pt x="877" y="4210"/>
                  </a:lnTo>
                  <a:lnTo>
                    <a:pt x="1023" y="3845"/>
                  </a:lnTo>
                  <a:lnTo>
                    <a:pt x="1193" y="3504"/>
                  </a:lnTo>
                  <a:lnTo>
                    <a:pt x="1363" y="3163"/>
                  </a:lnTo>
                  <a:lnTo>
                    <a:pt x="1582" y="2823"/>
                  </a:lnTo>
                  <a:lnTo>
                    <a:pt x="1826" y="2506"/>
                  </a:lnTo>
                  <a:lnTo>
                    <a:pt x="2093" y="2214"/>
                  </a:lnTo>
                  <a:lnTo>
                    <a:pt x="2361" y="1947"/>
                  </a:lnTo>
                  <a:lnTo>
                    <a:pt x="2653" y="1679"/>
                  </a:lnTo>
                  <a:lnTo>
                    <a:pt x="2969" y="1460"/>
                  </a:lnTo>
                  <a:lnTo>
                    <a:pt x="3310" y="1241"/>
                  </a:lnTo>
                  <a:lnTo>
                    <a:pt x="3650" y="1047"/>
                  </a:lnTo>
                  <a:lnTo>
                    <a:pt x="4015" y="901"/>
                  </a:lnTo>
                  <a:lnTo>
                    <a:pt x="4405" y="755"/>
                  </a:lnTo>
                  <a:lnTo>
                    <a:pt x="4770" y="657"/>
                  </a:lnTo>
                  <a:lnTo>
                    <a:pt x="5159" y="584"/>
                  </a:lnTo>
                  <a:lnTo>
                    <a:pt x="5524" y="536"/>
                  </a:lnTo>
                  <a:close/>
                  <a:moveTo>
                    <a:pt x="5646" y="0"/>
                  </a:moveTo>
                  <a:lnTo>
                    <a:pt x="5256" y="49"/>
                  </a:lnTo>
                  <a:lnTo>
                    <a:pt x="4843" y="98"/>
                  </a:lnTo>
                  <a:lnTo>
                    <a:pt x="4453" y="195"/>
                  </a:lnTo>
                  <a:lnTo>
                    <a:pt x="4088" y="317"/>
                  </a:lnTo>
                  <a:lnTo>
                    <a:pt x="3723" y="438"/>
                  </a:lnTo>
                  <a:lnTo>
                    <a:pt x="3359" y="609"/>
                  </a:lnTo>
                  <a:lnTo>
                    <a:pt x="2994" y="803"/>
                  </a:lnTo>
                  <a:lnTo>
                    <a:pt x="2653" y="998"/>
                  </a:lnTo>
                  <a:lnTo>
                    <a:pt x="2337" y="1241"/>
                  </a:lnTo>
                  <a:lnTo>
                    <a:pt x="2020" y="1509"/>
                  </a:lnTo>
                  <a:lnTo>
                    <a:pt x="1728" y="1776"/>
                  </a:lnTo>
                  <a:lnTo>
                    <a:pt x="1461" y="2093"/>
                  </a:lnTo>
                  <a:lnTo>
                    <a:pt x="1193" y="2409"/>
                  </a:lnTo>
                  <a:lnTo>
                    <a:pt x="925" y="2798"/>
                  </a:lnTo>
                  <a:lnTo>
                    <a:pt x="682" y="3188"/>
                  </a:lnTo>
                  <a:lnTo>
                    <a:pt x="487" y="3601"/>
                  </a:lnTo>
                  <a:lnTo>
                    <a:pt x="341" y="4015"/>
                  </a:lnTo>
                  <a:lnTo>
                    <a:pt x="220" y="4453"/>
                  </a:lnTo>
                  <a:lnTo>
                    <a:pt x="122" y="4891"/>
                  </a:lnTo>
                  <a:lnTo>
                    <a:pt x="49" y="5329"/>
                  </a:lnTo>
                  <a:lnTo>
                    <a:pt x="25" y="5791"/>
                  </a:lnTo>
                  <a:lnTo>
                    <a:pt x="1" y="6254"/>
                  </a:lnTo>
                  <a:lnTo>
                    <a:pt x="25" y="6692"/>
                  </a:lnTo>
                  <a:lnTo>
                    <a:pt x="74" y="7154"/>
                  </a:lnTo>
                  <a:lnTo>
                    <a:pt x="122" y="7616"/>
                  </a:lnTo>
                  <a:lnTo>
                    <a:pt x="220" y="8054"/>
                  </a:lnTo>
                  <a:lnTo>
                    <a:pt x="317" y="8492"/>
                  </a:lnTo>
                  <a:lnTo>
                    <a:pt x="463" y="8930"/>
                  </a:lnTo>
                  <a:lnTo>
                    <a:pt x="609" y="9368"/>
                  </a:lnTo>
                  <a:lnTo>
                    <a:pt x="779" y="9806"/>
                  </a:lnTo>
                  <a:lnTo>
                    <a:pt x="974" y="10244"/>
                  </a:lnTo>
                  <a:lnTo>
                    <a:pt x="1193" y="10682"/>
                  </a:lnTo>
                  <a:lnTo>
                    <a:pt x="1412" y="11096"/>
                  </a:lnTo>
                  <a:lnTo>
                    <a:pt x="1680" y="11509"/>
                  </a:lnTo>
                  <a:lnTo>
                    <a:pt x="1947" y="11899"/>
                  </a:lnTo>
                  <a:lnTo>
                    <a:pt x="2239" y="12288"/>
                  </a:lnTo>
                  <a:lnTo>
                    <a:pt x="2531" y="12677"/>
                  </a:lnTo>
                  <a:lnTo>
                    <a:pt x="2969" y="13213"/>
                  </a:lnTo>
                  <a:lnTo>
                    <a:pt x="3407" y="13748"/>
                  </a:lnTo>
                  <a:lnTo>
                    <a:pt x="3626" y="14040"/>
                  </a:lnTo>
                  <a:lnTo>
                    <a:pt x="3869" y="14283"/>
                  </a:lnTo>
                  <a:lnTo>
                    <a:pt x="4113" y="14527"/>
                  </a:lnTo>
                  <a:lnTo>
                    <a:pt x="4380" y="14746"/>
                  </a:lnTo>
                  <a:lnTo>
                    <a:pt x="4502" y="14867"/>
                  </a:lnTo>
                  <a:lnTo>
                    <a:pt x="4697" y="15086"/>
                  </a:lnTo>
                  <a:lnTo>
                    <a:pt x="5159" y="15622"/>
                  </a:lnTo>
                  <a:lnTo>
                    <a:pt x="5621" y="16133"/>
                  </a:lnTo>
                  <a:lnTo>
                    <a:pt x="5792" y="16303"/>
                  </a:lnTo>
                  <a:lnTo>
                    <a:pt x="5865" y="16352"/>
                  </a:lnTo>
                  <a:lnTo>
                    <a:pt x="5913" y="16352"/>
                  </a:lnTo>
                  <a:lnTo>
                    <a:pt x="6084" y="16327"/>
                  </a:lnTo>
                  <a:lnTo>
                    <a:pt x="6230" y="16279"/>
                  </a:lnTo>
                  <a:lnTo>
                    <a:pt x="6351" y="16230"/>
                  </a:lnTo>
                  <a:lnTo>
                    <a:pt x="6473" y="16157"/>
                  </a:lnTo>
                  <a:lnTo>
                    <a:pt x="6716" y="15962"/>
                  </a:lnTo>
                  <a:lnTo>
                    <a:pt x="6911" y="15743"/>
                  </a:lnTo>
                  <a:lnTo>
                    <a:pt x="8176" y="14259"/>
                  </a:lnTo>
                  <a:lnTo>
                    <a:pt x="8833" y="13480"/>
                  </a:lnTo>
                  <a:lnTo>
                    <a:pt x="9466" y="12677"/>
                  </a:lnTo>
                  <a:lnTo>
                    <a:pt x="10074" y="11874"/>
                  </a:lnTo>
                  <a:lnTo>
                    <a:pt x="10634" y="11023"/>
                  </a:lnTo>
                  <a:lnTo>
                    <a:pt x="10877" y="10609"/>
                  </a:lnTo>
                  <a:lnTo>
                    <a:pt x="11121" y="10195"/>
                  </a:lnTo>
                  <a:lnTo>
                    <a:pt x="11340" y="9782"/>
                  </a:lnTo>
                  <a:lnTo>
                    <a:pt x="11534" y="9344"/>
                  </a:lnTo>
                  <a:lnTo>
                    <a:pt x="11704" y="8930"/>
                  </a:lnTo>
                  <a:lnTo>
                    <a:pt x="11875" y="8492"/>
                  </a:lnTo>
                  <a:lnTo>
                    <a:pt x="12021" y="8030"/>
                  </a:lnTo>
                  <a:lnTo>
                    <a:pt x="12118" y="7592"/>
                  </a:lnTo>
                  <a:lnTo>
                    <a:pt x="12215" y="7130"/>
                  </a:lnTo>
                  <a:lnTo>
                    <a:pt x="12264" y="6667"/>
                  </a:lnTo>
                  <a:lnTo>
                    <a:pt x="12288" y="6205"/>
                  </a:lnTo>
                  <a:lnTo>
                    <a:pt x="12288" y="5743"/>
                  </a:lnTo>
                  <a:lnTo>
                    <a:pt x="12240" y="5280"/>
                  </a:lnTo>
                  <a:lnTo>
                    <a:pt x="12167" y="4818"/>
                  </a:lnTo>
                  <a:lnTo>
                    <a:pt x="12045" y="4380"/>
                  </a:lnTo>
                  <a:lnTo>
                    <a:pt x="11899" y="3918"/>
                  </a:lnTo>
                  <a:lnTo>
                    <a:pt x="11729" y="3528"/>
                  </a:lnTo>
                  <a:lnTo>
                    <a:pt x="11534" y="3163"/>
                  </a:lnTo>
                  <a:lnTo>
                    <a:pt x="11315" y="2798"/>
                  </a:lnTo>
                  <a:lnTo>
                    <a:pt x="11096" y="2458"/>
                  </a:lnTo>
                  <a:lnTo>
                    <a:pt x="10829" y="2141"/>
                  </a:lnTo>
                  <a:lnTo>
                    <a:pt x="10537" y="1825"/>
                  </a:lnTo>
                  <a:lnTo>
                    <a:pt x="10245" y="1557"/>
                  </a:lnTo>
                  <a:lnTo>
                    <a:pt x="9928" y="1290"/>
                  </a:lnTo>
                  <a:lnTo>
                    <a:pt x="9588" y="1047"/>
                  </a:lnTo>
                  <a:lnTo>
                    <a:pt x="9223" y="828"/>
                  </a:lnTo>
                  <a:lnTo>
                    <a:pt x="8858" y="633"/>
                  </a:lnTo>
                  <a:lnTo>
                    <a:pt x="8493" y="463"/>
                  </a:lnTo>
                  <a:lnTo>
                    <a:pt x="8103" y="317"/>
                  </a:lnTo>
                  <a:lnTo>
                    <a:pt x="7714" y="195"/>
                  </a:lnTo>
                  <a:lnTo>
                    <a:pt x="7300" y="98"/>
                  </a:lnTo>
                  <a:lnTo>
                    <a:pt x="6887" y="49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304F4A09-927B-4D00-984B-0DACDEC39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56" y="4999356"/>
              <a:ext cx="787400" cy="787400"/>
            </a:xfrm>
            <a:custGeom>
              <a:avLst/>
              <a:gdLst>
                <a:gd name="T0" fmla="*/ 62 w 510"/>
                <a:gd name="T1" fmla="*/ 367 h 510"/>
                <a:gd name="T2" fmla="*/ 144 w 510"/>
                <a:gd name="T3" fmla="*/ 62 h 510"/>
                <a:gd name="T4" fmla="*/ 449 w 510"/>
                <a:gd name="T5" fmla="*/ 144 h 510"/>
                <a:gd name="T6" fmla="*/ 367 w 510"/>
                <a:gd name="T7" fmla="*/ 449 h 510"/>
                <a:gd name="T8" fmla="*/ 62 w 510"/>
                <a:gd name="T9" fmla="*/ 36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10">
                  <a:moveTo>
                    <a:pt x="62" y="367"/>
                  </a:moveTo>
                  <a:cubicBezTo>
                    <a:pt x="0" y="260"/>
                    <a:pt x="37" y="124"/>
                    <a:pt x="144" y="62"/>
                  </a:cubicBezTo>
                  <a:cubicBezTo>
                    <a:pt x="250" y="0"/>
                    <a:pt x="387" y="37"/>
                    <a:pt x="449" y="144"/>
                  </a:cubicBezTo>
                  <a:cubicBezTo>
                    <a:pt x="510" y="251"/>
                    <a:pt x="474" y="387"/>
                    <a:pt x="367" y="449"/>
                  </a:cubicBezTo>
                  <a:cubicBezTo>
                    <a:pt x="260" y="510"/>
                    <a:pt x="124" y="474"/>
                    <a:pt x="62" y="36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94ED6780-B099-41F9-B30A-A0A53FB112F4}"/>
              </a:ext>
            </a:extLst>
          </p:cNvPr>
          <p:cNvSpPr txBox="1"/>
          <p:nvPr/>
        </p:nvSpPr>
        <p:spPr>
          <a:xfrm>
            <a:off x="2550885" y="5415642"/>
            <a:ext cx="7090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“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Terwujudnya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Kabupaten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Wonogiri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 </a:t>
            </a:r>
            <a:r>
              <a:rPr lang="en-US" dirty="0">
                <a:latin typeface="Proxima Nova Alt Light"/>
              </a:rPr>
              <a:t>INFORMATIF </a:t>
            </a:r>
          </a:p>
          <a:p>
            <a:pPr algn="ctr" fontAlgn="ctr"/>
            <a:r>
              <a:rPr lang="en-US" dirty="0">
                <a:latin typeface="Proxima Nova Alt Light"/>
              </a:rPr>
              <a:t>(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Inovatif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,  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Fleksibel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,  Original,  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Maju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,  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Terukur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,  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Integritas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,  </a:t>
            </a:r>
            <a:r>
              <a:rPr lang="en-US" b="0" dirty="0" err="1">
                <a:solidFill>
                  <a:schemeClr val="tx1"/>
                </a:solidFill>
                <a:effectLst/>
                <a:latin typeface="Proxima Nova Alt Light"/>
              </a:rPr>
              <a:t>Faktual</a:t>
            </a:r>
            <a:r>
              <a:rPr lang="en-US" b="0" dirty="0">
                <a:solidFill>
                  <a:schemeClr val="tx1"/>
                </a:solidFill>
                <a:effectLst/>
                <a:latin typeface="Proxima Nova Alt Light"/>
              </a:rPr>
              <a:t>)”</a:t>
            </a:r>
          </a:p>
        </p:txBody>
      </p:sp>
    </p:spTree>
    <p:extLst>
      <p:ext uri="{BB962C8B-B14F-4D97-AF65-F5344CB8AC3E}">
        <p14:creationId xmlns:p14="http://schemas.microsoft.com/office/powerpoint/2010/main" val="244116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18400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4797611" y="2243281"/>
            <a:ext cx="5446527" cy="1003087"/>
            <a:chOff x="7469384" y="2329188"/>
            <a:chExt cx="3426157" cy="100308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sz="1600" dirty="0" err="1"/>
                <a:t>Menurut</a:t>
              </a:r>
              <a:r>
                <a:rPr lang="en-US" sz="1600" dirty="0"/>
                <a:t> TPPKK </a:t>
              </a:r>
              <a:r>
                <a:rPr lang="en-US" sz="1600" dirty="0" err="1"/>
                <a:t>Kabupaten</a:t>
              </a:r>
              <a:r>
                <a:rPr lang="en-US" sz="1600" dirty="0"/>
                <a:t> </a:t>
              </a:r>
              <a:r>
                <a:rPr lang="en-US" sz="1600" dirty="0" err="1"/>
                <a:t>Wonogiri</a:t>
              </a:r>
              <a:r>
                <a:rPr lang="en-US" sz="1600" dirty="0"/>
                <a:t> </a:t>
              </a:r>
              <a:r>
                <a:rPr lang="en-US" sz="1600" i="1" dirty="0"/>
                <a:t>Website</a:t>
              </a:r>
              <a:r>
                <a:rPr lang="en-US" sz="1600" dirty="0"/>
                <a:t> TPPKK yang </a:t>
              </a:r>
              <a:r>
                <a:rPr lang="en-US" sz="1600" dirty="0" err="1"/>
                <a:t>sudah</a:t>
              </a:r>
              <a:r>
                <a:rPr lang="en-US" sz="1600" dirty="0"/>
                <a:t> </a:t>
              </a:r>
              <a:r>
                <a:rPr lang="en-US" sz="1600" dirty="0" err="1"/>
                <a:t>ada</a:t>
              </a:r>
              <a:r>
                <a:rPr lang="en-US" sz="1600" dirty="0"/>
                <a:t>, </a:t>
              </a:r>
              <a:r>
                <a:rPr lang="en-US" sz="1600" dirty="0" err="1"/>
                <a:t>masih</a:t>
              </a:r>
              <a:r>
                <a:rPr lang="en-US" sz="1600" dirty="0"/>
                <a:t> </a:t>
              </a:r>
              <a:r>
                <a:rPr lang="en-US" sz="1600" dirty="0" err="1"/>
                <a:t>belum</a:t>
              </a:r>
              <a:r>
                <a:rPr lang="en-US" sz="1600" dirty="0"/>
                <a:t> </a:t>
              </a:r>
              <a:r>
                <a:rPr lang="en-US" sz="1600" dirty="0" err="1"/>
                <a:t>sesuai</a:t>
              </a:r>
              <a:r>
                <a:rPr lang="en-US" sz="1600" dirty="0"/>
                <a:t> </a:t>
              </a:r>
              <a:r>
                <a:rPr lang="en-US" sz="1600" dirty="0" err="1"/>
                <a:t>ekspektasi</a:t>
              </a:r>
              <a:r>
                <a:rPr lang="en-US" sz="1600" dirty="0"/>
                <a:t> dan </a:t>
              </a:r>
              <a:r>
                <a:rPr lang="en-US" sz="1600" dirty="0" err="1"/>
                <a:t>perlu</a:t>
              </a:r>
              <a:r>
                <a:rPr lang="en-US" sz="1600" dirty="0"/>
                <a:t> </a:t>
              </a:r>
              <a:r>
                <a:rPr lang="en-US" sz="1600" dirty="0" err="1"/>
                <a:t>adanya</a:t>
              </a:r>
              <a:r>
                <a:rPr lang="en-US" sz="1600" dirty="0"/>
                <a:t> </a:t>
              </a:r>
              <a:r>
                <a:rPr lang="en-US" sz="1600" dirty="0" err="1"/>
                <a:t>pembaharuan</a:t>
              </a:r>
              <a:r>
                <a:rPr lang="en-US" sz="1600" dirty="0"/>
                <a:t>. </a:t>
              </a:r>
              <a:endParaRPr lang="en-US" sz="1600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TAMPILAN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4797611" y="3584787"/>
            <a:ext cx="5446527" cy="765334"/>
            <a:chOff x="7469384" y="3731362"/>
            <a:chExt cx="3426157" cy="76533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sz="1600" dirty="0" err="1"/>
                <a:t>Diperlukan</a:t>
              </a:r>
              <a:r>
                <a:rPr lang="en-US" sz="1600" dirty="0"/>
                <a:t> </a:t>
              </a:r>
              <a:r>
                <a:rPr lang="en-US" sz="1600" dirty="0" err="1"/>
                <a:t>fitur</a:t>
              </a:r>
              <a:r>
                <a:rPr lang="en-US" sz="1600" dirty="0"/>
                <a:t> </a:t>
              </a:r>
              <a:r>
                <a:rPr lang="en-US" sz="1600" dirty="0" err="1"/>
                <a:t>baru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aplikasi</a:t>
              </a:r>
              <a:r>
                <a:rPr lang="en-US" sz="1600" dirty="0"/>
                <a:t> TPPKK </a:t>
              </a:r>
              <a:r>
                <a:rPr lang="en-US" sz="1600" dirty="0" err="1"/>
                <a:t>ini</a:t>
              </a:r>
              <a:r>
                <a:rPr lang="en-US" sz="1600" dirty="0"/>
                <a:t>, </a:t>
              </a:r>
              <a:r>
                <a:rPr lang="en-US" sz="1600" dirty="0" err="1"/>
                <a:t>yaitu</a:t>
              </a:r>
              <a:r>
                <a:rPr lang="en-US" sz="1600" dirty="0"/>
                <a:t> Upload </a:t>
              </a:r>
              <a:r>
                <a:rPr lang="en-US" sz="1600" dirty="0" err="1"/>
                <a:t>Materi</a:t>
              </a:r>
              <a:r>
                <a:rPr lang="en-US" sz="1600" dirty="0"/>
                <a:t> dan </a:t>
              </a:r>
              <a:r>
                <a:rPr lang="en-US" sz="1600" dirty="0" err="1"/>
                <a:t>Galeri</a:t>
              </a:r>
              <a:r>
                <a:rPr lang="en-US" sz="16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FITUR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4797611" y="4758963"/>
            <a:ext cx="5446527" cy="748399"/>
            <a:chOff x="7469384" y="5158936"/>
            <a:chExt cx="3426157" cy="74839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sz="1600" dirty="0" err="1"/>
                <a:t>Perlu</a:t>
              </a:r>
              <a:r>
                <a:rPr lang="en-US" sz="1600" dirty="0"/>
                <a:t> </a:t>
              </a:r>
              <a:r>
                <a:rPr lang="en-US" sz="1600" dirty="0" err="1"/>
                <a:t>adanya</a:t>
              </a:r>
              <a:r>
                <a:rPr lang="en-US" sz="1600" dirty="0"/>
                <a:t> </a:t>
              </a:r>
              <a:r>
                <a:rPr lang="en-US" sz="1600" dirty="0" err="1"/>
                <a:t>perbaikan</a:t>
              </a:r>
              <a:r>
                <a:rPr lang="en-US" sz="1600" dirty="0"/>
                <a:t> agar </a:t>
              </a:r>
              <a:r>
                <a:rPr lang="en-US" sz="1600" dirty="0" err="1"/>
                <a:t>aplikasi</a:t>
              </a:r>
              <a:r>
                <a:rPr lang="en-US" sz="1600" dirty="0"/>
                <a:t> </a:t>
              </a:r>
              <a:r>
                <a:rPr lang="en-US" sz="1600" dirty="0" err="1"/>
                <a:t>dapat</a:t>
              </a:r>
              <a:r>
                <a:rPr lang="en-US" sz="1600" dirty="0"/>
                <a:t> </a:t>
              </a:r>
              <a:r>
                <a:rPr lang="en-US" sz="1600" dirty="0" err="1"/>
                <a:t>dibuka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nyaman</a:t>
              </a:r>
              <a:r>
                <a:rPr lang="en-US" sz="1600" dirty="0"/>
                <a:t> di </a:t>
              </a:r>
              <a:r>
                <a:rPr lang="en-US" sz="1600" dirty="0" err="1"/>
                <a:t>berbagai</a:t>
              </a:r>
              <a:r>
                <a:rPr lang="en-US" sz="1600" dirty="0"/>
                <a:t> 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layar</a:t>
              </a:r>
              <a:r>
                <a:rPr lang="en-US" sz="1600" dirty="0"/>
                <a:t> </a:t>
              </a:r>
              <a:r>
                <a:rPr lang="en-US" sz="1600" dirty="0" err="1"/>
                <a:t>pengguna</a:t>
              </a:r>
              <a:r>
                <a:rPr lang="en-US" sz="1600" dirty="0"/>
                <a:t> </a:t>
              </a:r>
              <a:r>
                <a:rPr lang="en-US" sz="1600" dirty="0" err="1"/>
                <a:t>aplikasi</a:t>
              </a:r>
              <a:r>
                <a:rPr lang="en-US" sz="1600" dirty="0"/>
                <a:t> </a:t>
              </a:r>
              <a:r>
                <a:rPr lang="en-US" sz="1600" i="1" dirty="0"/>
                <a:t>website</a:t>
              </a:r>
              <a:r>
                <a:rPr lang="en-US" sz="1600" dirty="0"/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RESPONSIF</a:t>
              </a:r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>
            <a:cxnSpLocks/>
          </p:cNvCxnSpPr>
          <p:nvPr/>
        </p:nvCxnSpPr>
        <p:spPr>
          <a:xfrm>
            <a:off x="4797611" y="3429001"/>
            <a:ext cx="669991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>
            <a:cxnSpLocks/>
          </p:cNvCxnSpPr>
          <p:nvPr/>
        </p:nvCxnSpPr>
        <p:spPr>
          <a:xfrm>
            <a:off x="4797611" y="4543425"/>
            <a:ext cx="669991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4797611" y="867928"/>
            <a:ext cx="5446527" cy="994620"/>
            <a:chOff x="7469384" y="927014"/>
            <a:chExt cx="3426157" cy="99462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600" dirty="0" err="1"/>
                <a:t>Dibutuhkan</a:t>
              </a:r>
              <a:r>
                <a:rPr lang="en-US" sz="1600" dirty="0"/>
                <a:t> </a:t>
              </a:r>
              <a:r>
                <a:rPr lang="en-US" sz="1600" dirty="0" err="1"/>
                <a:t>sebuah</a:t>
              </a:r>
              <a:r>
                <a:rPr lang="en-US" sz="1600" dirty="0"/>
                <a:t> </a:t>
              </a:r>
              <a:r>
                <a:rPr lang="en-US" sz="1600" dirty="0" err="1"/>
                <a:t>aplikasi</a:t>
              </a:r>
              <a:r>
                <a:rPr lang="en-US" sz="1600" dirty="0"/>
                <a:t> </a:t>
              </a:r>
              <a:r>
                <a:rPr lang="en-US" sz="1600" i="1" dirty="0"/>
                <a:t>website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mempublikasikan</a:t>
              </a:r>
              <a:r>
                <a:rPr lang="en-US" sz="1600" dirty="0"/>
                <a:t> </a:t>
              </a:r>
              <a:r>
                <a:rPr lang="en-US" sz="1600" dirty="0" err="1"/>
                <a:t>informasi</a:t>
              </a:r>
              <a:r>
                <a:rPr lang="en-US" sz="1600" dirty="0"/>
                <a:t> </a:t>
              </a:r>
              <a:r>
                <a:rPr lang="en-US" sz="1600" dirty="0" err="1"/>
                <a:t>atau</a:t>
              </a:r>
              <a:r>
                <a:rPr lang="en-US" sz="1600" dirty="0"/>
                <a:t> </a:t>
              </a:r>
              <a:r>
                <a:rPr lang="en-US" sz="1600" dirty="0" err="1"/>
                <a:t>kegiatan</a:t>
              </a:r>
              <a:r>
                <a:rPr lang="en-US" sz="1600" dirty="0"/>
                <a:t> Tim </a:t>
              </a:r>
              <a:r>
                <a:rPr lang="en-US" sz="1600" dirty="0" err="1"/>
                <a:t>Penggerak</a:t>
              </a:r>
              <a:r>
                <a:rPr lang="en-US" sz="1600" dirty="0"/>
                <a:t> </a:t>
              </a:r>
              <a:r>
                <a:rPr lang="en-US" sz="1600" dirty="0" err="1"/>
                <a:t>Pemberdayaan</a:t>
              </a:r>
              <a:r>
                <a:rPr lang="en-US" sz="1600" dirty="0"/>
                <a:t> </a:t>
              </a:r>
              <a:r>
                <a:rPr lang="en-US" sz="1600" dirty="0" err="1"/>
                <a:t>Kesejahteraan</a:t>
              </a:r>
              <a:r>
                <a:rPr lang="en-US" sz="1600" dirty="0"/>
                <a:t> </a:t>
              </a:r>
              <a:r>
                <a:rPr lang="en-US" sz="1600" dirty="0" err="1"/>
                <a:t>Keluarga</a:t>
              </a:r>
              <a:r>
                <a:rPr lang="en-US" sz="1600" dirty="0"/>
                <a:t> (TPPKK) </a:t>
              </a:r>
              <a:r>
                <a:rPr lang="en-US" sz="1600" dirty="0" err="1"/>
                <a:t>Kabupaten</a:t>
              </a:r>
              <a:r>
                <a:rPr lang="en-US" sz="1600" dirty="0"/>
                <a:t> </a:t>
              </a:r>
              <a:r>
                <a:rPr lang="en-US" sz="1600" dirty="0" err="1"/>
                <a:t>Wonogiri</a:t>
              </a:r>
              <a:endParaRPr lang="en-US" sz="1600" i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PUBLIKASI</a:t>
              </a: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>
            <a:cxnSpLocks/>
          </p:cNvCxnSpPr>
          <p:nvPr/>
        </p:nvCxnSpPr>
        <p:spPr>
          <a:xfrm>
            <a:off x="4797611" y="2018360"/>
            <a:ext cx="669991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38200" y="3580324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latin typeface="+mj-lt"/>
              </a:rPr>
              <a:t>Latar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Belakang</a:t>
            </a:r>
            <a:endParaRPr lang="en-US" sz="36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Tools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06903-6D6E-44B2-BBEF-3CABE961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809" r="16041" b="8858"/>
          <a:stretch/>
        </p:blipFill>
        <p:spPr>
          <a:xfrm>
            <a:off x="9062379" y="4278589"/>
            <a:ext cx="2322285" cy="1828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2C57E-1154-4123-8D66-0F1CB1CCE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68" y="4227324"/>
            <a:ext cx="2080985" cy="2080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5C038-21FF-4ECC-A075-F0B5AA7F4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66" y="4365544"/>
            <a:ext cx="1735367" cy="1735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4DCAE3-9574-4B86-84FD-646E3880D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00" y="1639286"/>
            <a:ext cx="3724275" cy="1924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3A364A-ACE4-44D3-9D35-CC780D374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74" y="4407410"/>
            <a:ext cx="2048967" cy="1720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52798C-5AAB-4D4B-ADB8-3EBF30ED9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2" y="1209839"/>
            <a:ext cx="3915271" cy="3025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8606F4-1ECC-4128-8585-8A2768700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42" y="1460976"/>
            <a:ext cx="2048967" cy="24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Model </a:t>
            </a:r>
            <a:r>
              <a:rPr lang="en-US" sz="4400" dirty="0" err="1">
                <a:latin typeface="+mj-lt"/>
              </a:rPr>
              <a:t>Pengembangan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pic>
        <p:nvPicPr>
          <p:cNvPr id="34" name="Picture 33" descr="waterfall">
            <a:extLst>
              <a:ext uri="{FF2B5EF4-FFF2-40B4-BE49-F238E27FC236}">
                <a16:creationId xmlns:a16="http://schemas.microsoft.com/office/drawing/2014/main" id="{325160A9-F2DC-42BA-AEE8-FE7C0C24FB74}"/>
              </a:ext>
            </a:extLst>
          </p:cNvPr>
          <p:cNvPicPr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52" y="1802043"/>
            <a:ext cx="6164294" cy="3570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66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err="1">
                <a:latin typeface="+mj-lt"/>
              </a:rPr>
              <a:t>Kebutuhan</a:t>
            </a:r>
            <a:r>
              <a:rPr lang="en-US" sz="4400" dirty="0">
                <a:latin typeface="+mj-lt"/>
              </a:rPr>
              <a:t> </a:t>
            </a:r>
            <a:r>
              <a:rPr lang="en-US" sz="4400" dirty="0" err="1">
                <a:latin typeface="+mj-lt"/>
              </a:rPr>
              <a:t>Fungsional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3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0BF200-63E8-48C4-9E26-821180D1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62226"/>
              </p:ext>
            </p:extLst>
          </p:nvPr>
        </p:nvGraphicFramePr>
        <p:xfrm>
          <a:off x="1244437" y="1711754"/>
          <a:ext cx="9703124" cy="409214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4553">
                  <a:extLst>
                    <a:ext uri="{9D8B030D-6E8A-4147-A177-3AD203B41FA5}">
                      <a16:colId xmlns:a16="http://schemas.microsoft.com/office/drawing/2014/main" val="2129711371"/>
                    </a:ext>
                  </a:extLst>
                </a:gridCol>
                <a:gridCol w="2530939">
                  <a:extLst>
                    <a:ext uri="{9D8B030D-6E8A-4147-A177-3AD203B41FA5}">
                      <a16:colId xmlns:a16="http://schemas.microsoft.com/office/drawing/2014/main" val="3958237132"/>
                    </a:ext>
                  </a:extLst>
                </a:gridCol>
                <a:gridCol w="4949490">
                  <a:extLst>
                    <a:ext uri="{9D8B030D-6E8A-4147-A177-3AD203B41FA5}">
                      <a16:colId xmlns:a16="http://schemas.microsoft.com/office/drawing/2014/main" val="855733854"/>
                    </a:ext>
                  </a:extLst>
                </a:gridCol>
                <a:gridCol w="1608142">
                  <a:extLst>
                    <a:ext uri="{9D8B030D-6E8A-4147-A177-3AD203B41FA5}">
                      <a16:colId xmlns:a16="http://schemas.microsoft.com/office/drawing/2014/main" val="2097832592"/>
                    </a:ext>
                  </a:extLst>
                </a:gridCol>
              </a:tblGrid>
              <a:tr h="4126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No.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 ID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Deskripsi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Aktor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extLst>
                  <a:ext uri="{0D108BD9-81ED-4DB2-BD59-A6C34878D82A}">
                    <a16:rowId xmlns:a16="http://schemas.microsoft.com/office/drawing/2014/main" val="56740603"/>
                  </a:ext>
                </a:extLst>
              </a:tr>
              <a:tr h="589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SRS-TPPKK-F-01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melakukan autentikasi pengguna berupa login dan logout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Admin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3095752625"/>
                  </a:ext>
                </a:extLst>
              </a:tr>
              <a:tr h="589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SRS-TPPKK-F-02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Sistem dapat mengubah profil atau data admin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Admin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1590613820"/>
                  </a:ext>
                </a:extLst>
              </a:tr>
              <a:tr h="589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SRS-TPPKK-F-03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mengubah password pengguna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Admin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1090110618"/>
                  </a:ext>
                </a:extLst>
              </a:tr>
              <a:tr h="903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SRS-TPPKK-F-04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Sistem dapat mengelola data artikel, meliputi membuat, melihat, mengedit, dan menghapus data artikel.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Admin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3159981012"/>
                  </a:ext>
                </a:extLst>
              </a:tr>
              <a:tr h="903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5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SRS-TPPKK-F-05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materi, meliputi membuat, melihat, mengedit, dan menghapus data materi. 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Admin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1143419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82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err="1">
                <a:latin typeface="+mj-lt"/>
              </a:rPr>
              <a:t>Kebutuhan</a:t>
            </a:r>
            <a:r>
              <a:rPr lang="en-US" sz="4400" dirty="0">
                <a:latin typeface="+mj-lt"/>
              </a:rPr>
              <a:t> </a:t>
            </a:r>
            <a:r>
              <a:rPr lang="en-US" sz="4400" dirty="0" err="1">
                <a:latin typeface="+mj-lt"/>
              </a:rPr>
              <a:t>Fungsional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02932-825A-4005-A4F8-F7CD6E50F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4947"/>
              </p:ext>
            </p:extLst>
          </p:nvPr>
        </p:nvGraphicFramePr>
        <p:xfrm>
          <a:off x="921688" y="1654212"/>
          <a:ext cx="10651187" cy="414889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92787">
                  <a:extLst>
                    <a:ext uri="{9D8B030D-6E8A-4147-A177-3AD203B41FA5}">
                      <a16:colId xmlns:a16="http://schemas.microsoft.com/office/drawing/2014/main" val="2149729929"/>
                    </a:ext>
                  </a:extLst>
                </a:gridCol>
                <a:gridCol w="2910990">
                  <a:extLst>
                    <a:ext uri="{9D8B030D-6E8A-4147-A177-3AD203B41FA5}">
                      <a16:colId xmlns:a16="http://schemas.microsoft.com/office/drawing/2014/main" val="1340126122"/>
                    </a:ext>
                  </a:extLst>
                </a:gridCol>
                <a:gridCol w="5513258">
                  <a:extLst>
                    <a:ext uri="{9D8B030D-6E8A-4147-A177-3AD203B41FA5}">
                      <a16:colId xmlns:a16="http://schemas.microsoft.com/office/drawing/2014/main" val="4122450527"/>
                    </a:ext>
                  </a:extLst>
                </a:gridCol>
                <a:gridCol w="1634152">
                  <a:extLst>
                    <a:ext uri="{9D8B030D-6E8A-4147-A177-3AD203B41FA5}">
                      <a16:colId xmlns:a16="http://schemas.microsoft.com/office/drawing/2014/main" val="301049715"/>
                    </a:ext>
                  </a:extLst>
                </a:gridCol>
              </a:tblGrid>
              <a:tr h="4479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No.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 ID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Deskripsi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Aktor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 anchor="ctr"/>
                </a:tc>
                <a:extLst>
                  <a:ext uri="{0D108BD9-81ED-4DB2-BD59-A6C34878D82A}">
                    <a16:rowId xmlns:a16="http://schemas.microsoft.com/office/drawing/2014/main" val="2511898329"/>
                  </a:ext>
                </a:extLst>
              </a:tr>
              <a:tr h="7971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6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SRS-TPPKK-F-06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pesan masyarakat, meliputi melihat, menghapus, dan mencetak data pesan masyarakat.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Admin dan Pengunjung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2078322424"/>
                  </a:ext>
                </a:extLst>
              </a:tr>
              <a:tr h="7022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7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SRS-TPPKK-F-07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pokja, meliputi membuat, melihat, mengedit, dan menghapus data pokja.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Admin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993665331"/>
                  </a:ext>
                </a:extLst>
              </a:tr>
              <a:tr h="7022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8.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SRS-TPPKK-F-08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kegiatan, meliputi membuat, melihat, mengedit, dan menghapus data kegiatan.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Admin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4154600359"/>
                  </a:ext>
                </a:extLst>
              </a:tr>
              <a:tr h="7971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9.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SRS-TPPKK-F-09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foto kegiatan, meliputi membuat, melihat, mengedit, dan menghapus data foto kegiatan.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 Admin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1763929131"/>
                  </a:ext>
                </a:extLst>
              </a:tr>
              <a:tr h="7022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10.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SRS-TPPKK-F10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mengelola data slider kegiatan, meliputi membuat, melihat, mengedit, dan menghapus data slider.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Admin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929" marR="37929" marT="0" marB="0"/>
                </a:tc>
                <a:extLst>
                  <a:ext uri="{0D108BD9-81ED-4DB2-BD59-A6C34878D82A}">
                    <a16:rowId xmlns:a16="http://schemas.microsoft.com/office/drawing/2014/main" val="270682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63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626308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err="1">
                <a:latin typeface="+mj-lt"/>
              </a:rPr>
              <a:t>Kebutuhan</a:t>
            </a:r>
            <a:r>
              <a:rPr lang="en-US" sz="4400" dirty="0">
                <a:latin typeface="+mj-lt"/>
              </a:rPr>
              <a:t> Non </a:t>
            </a:r>
            <a:r>
              <a:rPr lang="en-US" sz="4400" dirty="0" err="1">
                <a:latin typeface="+mj-lt"/>
              </a:rPr>
              <a:t>Fungsional</a:t>
            </a:r>
            <a:endParaRPr lang="en-US" sz="4400" dirty="0">
              <a:latin typeface="+mj-l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3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912980-B1EF-4840-B870-7049D38D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03620"/>
              </p:ext>
            </p:extLst>
          </p:nvPr>
        </p:nvGraphicFramePr>
        <p:xfrm>
          <a:off x="2200275" y="2756154"/>
          <a:ext cx="7115175" cy="149186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56780">
                  <a:extLst>
                    <a:ext uri="{9D8B030D-6E8A-4147-A177-3AD203B41FA5}">
                      <a16:colId xmlns:a16="http://schemas.microsoft.com/office/drawing/2014/main" val="4090927934"/>
                    </a:ext>
                  </a:extLst>
                </a:gridCol>
                <a:gridCol w="1917123">
                  <a:extLst>
                    <a:ext uri="{9D8B030D-6E8A-4147-A177-3AD203B41FA5}">
                      <a16:colId xmlns:a16="http://schemas.microsoft.com/office/drawing/2014/main" val="2741179964"/>
                    </a:ext>
                  </a:extLst>
                </a:gridCol>
                <a:gridCol w="4641272">
                  <a:extLst>
                    <a:ext uri="{9D8B030D-6E8A-4147-A177-3AD203B41FA5}">
                      <a16:colId xmlns:a16="http://schemas.microsoft.com/office/drawing/2014/main" val="3706518413"/>
                    </a:ext>
                  </a:extLst>
                </a:gridCol>
              </a:tblGrid>
              <a:tr h="4728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No.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 ID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Deskripsi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417891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1. 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SRS-TPPKK-NF-01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Sistem dapat diakses secara online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35182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2.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SRS-TPPKK-NF-02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 dapat berjalan di browser  Google Chrome dan Mozilla Firefox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138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00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1824" y="454852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Use Case Diagram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438150" y="4311650"/>
            <a:ext cx="2108200" cy="2984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-2304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6B482-C3FA-441F-B4A0-52A552AB88D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r="3665" b="3776"/>
          <a:stretch/>
        </p:blipFill>
        <p:spPr bwMode="auto">
          <a:xfrm>
            <a:off x="2502692" y="1309760"/>
            <a:ext cx="7186614" cy="53767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601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399</Words>
  <Application>Microsoft Office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Proxima Nova Alt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Wahyu Adi Kusuma</dc:creator>
  <cp:keywords/>
  <dc:description/>
  <cp:lastModifiedBy>Wahyu Adi Kusuma</cp:lastModifiedBy>
  <cp:revision>111</cp:revision>
  <dcterms:created xsi:type="dcterms:W3CDTF">2018-05-07T03:42:01Z</dcterms:created>
  <dcterms:modified xsi:type="dcterms:W3CDTF">2020-06-28T16:02:47Z</dcterms:modified>
  <cp:category/>
</cp:coreProperties>
</file>